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4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941"/>
    <a:srgbClr val="F08262"/>
    <a:srgbClr val="EE7BAE"/>
    <a:srgbClr val="84CFED"/>
    <a:srgbClr val="8ACBC1"/>
    <a:srgbClr val="CE0076"/>
    <a:srgbClr val="930F7E"/>
    <a:srgbClr val="EF7D00"/>
    <a:srgbClr val="E7412A"/>
    <a:srgbClr val="CF0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0B772-A825-4A56-9D03-2D67A2813A06}" v="195" dt="2023-06-04T01:36:39.004"/>
    <p1510:client id="{D3201C59-7010-4CE5-8ACC-1F5CD64F1029}" v="46" dt="2023-06-04T04:01:18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sekar s" userId="231fb11c644a1f45" providerId="LiveId" clId="{D3201C59-7010-4CE5-8ACC-1F5CD64F1029}"/>
    <pc:docChg chg="undo custSel addSld modSld">
      <pc:chgData name="rajasekar s" userId="231fb11c644a1f45" providerId="LiveId" clId="{D3201C59-7010-4CE5-8ACC-1F5CD64F1029}" dt="2023-06-04T04:11:45.971" v="1131" actId="1036"/>
      <pc:docMkLst>
        <pc:docMk/>
      </pc:docMkLst>
      <pc:sldChg chg="addSp delSp modSp mod">
        <pc:chgData name="rajasekar s" userId="231fb11c644a1f45" providerId="LiveId" clId="{D3201C59-7010-4CE5-8ACC-1F5CD64F1029}" dt="2023-06-04T01:53:24.011" v="234" actId="1076"/>
        <pc:sldMkLst>
          <pc:docMk/>
          <pc:sldMk cId="292448115" sldId="325"/>
        </pc:sldMkLst>
        <pc:spChg chg="del">
          <ac:chgData name="rajasekar s" userId="231fb11c644a1f45" providerId="LiveId" clId="{D3201C59-7010-4CE5-8ACC-1F5CD64F1029}" dt="2023-06-04T01:42:51.718" v="19"/>
          <ac:spMkLst>
            <pc:docMk/>
            <pc:sldMk cId="292448115" sldId="325"/>
            <ac:spMk id="2" creationId="{00000000-0000-0000-0000-000000000000}"/>
          </ac:spMkLst>
        </pc:spChg>
        <pc:spChg chg="mod">
          <ac:chgData name="rajasekar s" userId="231fb11c644a1f45" providerId="LiveId" clId="{D3201C59-7010-4CE5-8ACC-1F5CD64F1029}" dt="2023-06-04T01:42:59.330" v="21" actId="14100"/>
          <ac:spMkLst>
            <pc:docMk/>
            <pc:sldMk cId="292448115" sldId="325"/>
            <ac:spMk id="3" creationId="{00000000-0000-0000-0000-000000000000}"/>
          </ac:spMkLst>
        </pc:spChg>
        <pc:spChg chg="add mod">
          <ac:chgData name="rajasekar s" userId="231fb11c644a1f45" providerId="LiveId" clId="{D3201C59-7010-4CE5-8ACC-1F5CD64F1029}" dt="2023-06-04T01:45:05.914" v="48" actId="14100"/>
          <ac:spMkLst>
            <pc:docMk/>
            <pc:sldMk cId="292448115" sldId="325"/>
            <ac:spMk id="10" creationId="{14A6FF69-61A2-F41B-334B-ADD091292F06}"/>
          </ac:spMkLst>
        </pc:spChg>
        <pc:spChg chg="add del mod">
          <ac:chgData name="rajasekar s" userId="231fb11c644a1f45" providerId="LiveId" clId="{D3201C59-7010-4CE5-8ACC-1F5CD64F1029}" dt="2023-06-04T01:51:11.217" v="211" actId="478"/>
          <ac:spMkLst>
            <pc:docMk/>
            <pc:sldMk cId="292448115" sldId="325"/>
            <ac:spMk id="12" creationId="{8D6D3870-33F4-FF69-AC7E-6EF401E8214C}"/>
          </ac:spMkLst>
        </pc:spChg>
        <pc:graphicFrameChg chg="add mod modGraphic">
          <ac:chgData name="rajasekar s" userId="231fb11c644a1f45" providerId="LiveId" clId="{D3201C59-7010-4CE5-8ACC-1F5CD64F1029}" dt="2023-06-04T01:53:24.011" v="234" actId="1076"/>
          <ac:graphicFrameMkLst>
            <pc:docMk/>
            <pc:sldMk cId="292448115" sldId="325"/>
            <ac:graphicFrameMk id="11" creationId="{8F61EC83-9768-E4A0-34A0-26480106DABC}"/>
          </ac:graphicFrameMkLst>
        </pc:graphicFrameChg>
        <pc:picChg chg="add mod">
          <ac:chgData name="rajasekar s" userId="231fb11c644a1f45" providerId="LiveId" clId="{D3201C59-7010-4CE5-8ACC-1F5CD64F1029}" dt="2023-06-04T01:44:40.048" v="44" actId="1076"/>
          <ac:picMkLst>
            <pc:docMk/>
            <pc:sldMk cId="292448115" sldId="325"/>
            <ac:picMk id="5" creationId="{4D7587BE-4C5F-D45A-8317-A2F3C6825DF7}"/>
          </ac:picMkLst>
        </pc:picChg>
        <pc:picChg chg="add mod modCrop">
          <ac:chgData name="rajasekar s" userId="231fb11c644a1f45" providerId="LiveId" clId="{D3201C59-7010-4CE5-8ACC-1F5CD64F1029}" dt="2023-06-04T01:44:37.670" v="43" actId="1037"/>
          <ac:picMkLst>
            <pc:docMk/>
            <pc:sldMk cId="292448115" sldId="325"/>
            <ac:picMk id="7" creationId="{8F85B07B-3DC8-746F-59DD-D67242CAB04F}"/>
          </ac:picMkLst>
        </pc:picChg>
        <pc:picChg chg="add mod modCrop">
          <ac:chgData name="rajasekar s" userId="231fb11c644a1f45" providerId="LiveId" clId="{D3201C59-7010-4CE5-8ACC-1F5CD64F1029}" dt="2023-06-04T01:44:34.673" v="41" actId="1076"/>
          <ac:picMkLst>
            <pc:docMk/>
            <pc:sldMk cId="292448115" sldId="325"/>
            <ac:picMk id="9" creationId="{A66FC5CB-3796-3723-803E-9596EF6638AE}"/>
          </ac:picMkLst>
        </pc:picChg>
        <pc:picChg chg="add del">
          <ac:chgData name="rajasekar s" userId="231fb11c644a1f45" providerId="LiveId" clId="{D3201C59-7010-4CE5-8ACC-1F5CD64F1029}" dt="2023-06-04T01:47:05.115" v="64" actId="22"/>
          <ac:picMkLst>
            <pc:docMk/>
            <pc:sldMk cId="292448115" sldId="325"/>
            <ac:picMk id="14" creationId="{93839C3E-8EDF-7EF9-0C24-57ED8CD20A7E}"/>
          </ac:picMkLst>
        </pc:picChg>
      </pc:sldChg>
      <pc:sldChg chg="addSp delSp modSp mod">
        <pc:chgData name="rajasekar s" userId="231fb11c644a1f45" providerId="LiveId" clId="{D3201C59-7010-4CE5-8ACC-1F5CD64F1029}" dt="2023-06-04T02:01:07.299" v="282" actId="1076"/>
        <pc:sldMkLst>
          <pc:docMk/>
          <pc:sldMk cId="340993512" sldId="326"/>
        </pc:sldMkLst>
        <pc:spChg chg="del">
          <ac:chgData name="rajasekar s" userId="231fb11c644a1f45" providerId="LiveId" clId="{D3201C59-7010-4CE5-8ACC-1F5CD64F1029}" dt="2023-06-04T02:00:30.130" v="273"/>
          <ac:spMkLst>
            <pc:docMk/>
            <pc:sldMk cId="340993512" sldId="326"/>
            <ac:spMk id="2" creationId="{00000000-0000-0000-0000-000000000000}"/>
          </ac:spMkLst>
        </pc:spChg>
        <pc:spChg chg="mod">
          <ac:chgData name="rajasekar s" userId="231fb11c644a1f45" providerId="LiveId" clId="{D3201C59-7010-4CE5-8ACC-1F5CD64F1029}" dt="2023-06-04T02:00:08.675" v="272" actId="20577"/>
          <ac:spMkLst>
            <pc:docMk/>
            <pc:sldMk cId="340993512" sldId="326"/>
            <ac:spMk id="3" creationId="{00000000-0000-0000-0000-000000000000}"/>
          </ac:spMkLst>
        </pc:spChg>
        <pc:picChg chg="add mod">
          <ac:chgData name="rajasekar s" userId="231fb11c644a1f45" providerId="LiveId" clId="{D3201C59-7010-4CE5-8ACC-1F5CD64F1029}" dt="2023-06-04T02:01:04.394" v="281" actId="1076"/>
          <ac:picMkLst>
            <pc:docMk/>
            <pc:sldMk cId="340993512" sldId="326"/>
            <ac:picMk id="5" creationId="{84B8F37C-6018-0F6A-E4E2-E0E5A815A9E1}"/>
          </ac:picMkLst>
        </pc:picChg>
        <pc:picChg chg="add mod">
          <ac:chgData name="rajasekar s" userId="231fb11c644a1f45" providerId="LiveId" clId="{D3201C59-7010-4CE5-8ACC-1F5CD64F1029}" dt="2023-06-04T02:01:07.299" v="282" actId="1076"/>
          <ac:picMkLst>
            <pc:docMk/>
            <pc:sldMk cId="340993512" sldId="326"/>
            <ac:picMk id="7" creationId="{2B3DD4F6-C432-A421-7A93-4D8C896ACF92}"/>
          </ac:picMkLst>
        </pc:picChg>
      </pc:sldChg>
      <pc:sldChg chg="addSp delSp modSp mod">
        <pc:chgData name="rajasekar s" userId="231fb11c644a1f45" providerId="LiveId" clId="{D3201C59-7010-4CE5-8ACC-1F5CD64F1029}" dt="2023-06-04T02:08:39.999" v="354" actId="20577"/>
        <pc:sldMkLst>
          <pc:docMk/>
          <pc:sldMk cId="1190804107" sldId="327"/>
        </pc:sldMkLst>
        <pc:spChg chg="del">
          <ac:chgData name="rajasekar s" userId="231fb11c644a1f45" providerId="LiveId" clId="{D3201C59-7010-4CE5-8ACC-1F5CD64F1029}" dt="2023-06-04T02:02:44.568" v="305"/>
          <ac:spMkLst>
            <pc:docMk/>
            <pc:sldMk cId="1190804107" sldId="327"/>
            <ac:spMk id="2" creationId="{00000000-0000-0000-0000-000000000000}"/>
          </ac:spMkLst>
        </pc:spChg>
        <pc:spChg chg="add del mod">
          <ac:chgData name="rajasekar s" userId="231fb11c644a1f45" providerId="LiveId" clId="{D3201C59-7010-4CE5-8ACC-1F5CD64F1029}" dt="2023-06-04T02:01:52.066" v="304" actId="20577"/>
          <ac:spMkLst>
            <pc:docMk/>
            <pc:sldMk cId="1190804107" sldId="327"/>
            <ac:spMk id="3" creationId="{00000000-0000-0000-0000-000000000000}"/>
          </ac:spMkLst>
        </pc:spChg>
        <pc:spChg chg="add del mod">
          <ac:chgData name="rajasekar s" userId="231fb11c644a1f45" providerId="LiveId" clId="{D3201C59-7010-4CE5-8ACC-1F5CD64F1029}" dt="2023-06-04T02:01:35.722" v="286" actId="478"/>
          <ac:spMkLst>
            <pc:docMk/>
            <pc:sldMk cId="1190804107" sldId="327"/>
            <ac:spMk id="5" creationId="{020EB89F-9504-3994-B4BE-1D7E2C93FF4C}"/>
          </ac:spMkLst>
        </pc:spChg>
        <pc:spChg chg="add mod">
          <ac:chgData name="rajasekar s" userId="231fb11c644a1f45" providerId="LiveId" clId="{D3201C59-7010-4CE5-8ACC-1F5CD64F1029}" dt="2023-06-04T02:08:39.999" v="354" actId="20577"/>
          <ac:spMkLst>
            <pc:docMk/>
            <pc:sldMk cId="1190804107" sldId="327"/>
            <ac:spMk id="8" creationId="{8954628C-8896-20FC-18C8-C2853B463AA7}"/>
          </ac:spMkLst>
        </pc:spChg>
        <pc:picChg chg="add mod">
          <ac:chgData name="rajasekar s" userId="231fb11c644a1f45" providerId="LiveId" clId="{D3201C59-7010-4CE5-8ACC-1F5CD64F1029}" dt="2023-06-04T02:07:07.633" v="328" actId="1037"/>
          <ac:picMkLst>
            <pc:docMk/>
            <pc:sldMk cId="1190804107" sldId="327"/>
            <ac:picMk id="7" creationId="{E272C9E9-C3EA-38F8-1F9F-AA146DE69E83}"/>
          </ac:picMkLst>
        </pc:picChg>
      </pc:sldChg>
      <pc:sldChg chg="modSp mod">
        <pc:chgData name="rajasekar s" userId="231fb11c644a1f45" providerId="LiveId" clId="{D3201C59-7010-4CE5-8ACC-1F5CD64F1029}" dt="2023-06-04T02:10:46.080" v="366" actId="20577"/>
        <pc:sldMkLst>
          <pc:docMk/>
          <pc:sldMk cId="3772663284" sldId="328"/>
        </pc:sldMkLst>
        <pc:spChg chg="mod">
          <ac:chgData name="rajasekar s" userId="231fb11c644a1f45" providerId="LiveId" clId="{D3201C59-7010-4CE5-8ACC-1F5CD64F1029}" dt="2023-06-04T02:10:46.080" v="366" actId="20577"/>
          <ac:spMkLst>
            <pc:docMk/>
            <pc:sldMk cId="3772663284" sldId="328"/>
            <ac:spMk id="3" creationId="{00000000-0000-0000-0000-000000000000}"/>
          </ac:spMkLst>
        </pc:spChg>
      </pc:sldChg>
      <pc:sldChg chg="addSp delSp modSp mod">
        <pc:chgData name="rajasekar s" userId="231fb11c644a1f45" providerId="LiveId" clId="{D3201C59-7010-4CE5-8ACC-1F5CD64F1029}" dt="2023-06-04T02:12:30.491" v="440" actId="14100"/>
        <pc:sldMkLst>
          <pc:docMk/>
          <pc:sldMk cId="2868951094" sldId="329"/>
        </pc:sldMkLst>
        <pc:spChg chg="del">
          <ac:chgData name="rajasekar s" userId="231fb11c644a1f45" providerId="LiveId" clId="{D3201C59-7010-4CE5-8ACC-1F5CD64F1029}" dt="2023-06-04T02:12:16.090" v="435"/>
          <ac:spMkLst>
            <pc:docMk/>
            <pc:sldMk cId="2868951094" sldId="329"/>
            <ac:spMk id="2" creationId="{00000000-0000-0000-0000-000000000000}"/>
          </ac:spMkLst>
        </pc:spChg>
        <pc:spChg chg="mod">
          <ac:chgData name="rajasekar s" userId="231fb11c644a1f45" providerId="LiveId" clId="{D3201C59-7010-4CE5-8ACC-1F5CD64F1029}" dt="2023-06-04T02:11:47.830" v="434" actId="20577"/>
          <ac:spMkLst>
            <pc:docMk/>
            <pc:sldMk cId="2868951094" sldId="329"/>
            <ac:spMk id="3" creationId="{00000000-0000-0000-0000-000000000000}"/>
          </ac:spMkLst>
        </pc:spChg>
        <pc:picChg chg="add mod">
          <ac:chgData name="rajasekar s" userId="231fb11c644a1f45" providerId="LiveId" clId="{D3201C59-7010-4CE5-8ACC-1F5CD64F1029}" dt="2023-06-04T02:12:30.491" v="440" actId="14100"/>
          <ac:picMkLst>
            <pc:docMk/>
            <pc:sldMk cId="2868951094" sldId="329"/>
            <ac:picMk id="5" creationId="{60902CAE-26B7-84D5-9950-5B2BBA98786A}"/>
          </ac:picMkLst>
        </pc:picChg>
      </pc:sldChg>
      <pc:sldChg chg="addSp delSp modSp mod">
        <pc:chgData name="rajasekar s" userId="231fb11c644a1f45" providerId="LiveId" clId="{D3201C59-7010-4CE5-8ACC-1F5CD64F1029}" dt="2023-06-04T02:42:55.569" v="769" actId="20577"/>
        <pc:sldMkLst>
          <pc:docMk/>
          <pc:sldMk cId="2179596357" sldId="330"/>
        </pc:sldMkLst>
        <pc:spChg chg="del">
          <ac:chgData name="rajasekar s" userId="231fb11c644a1f45" providerId="LiveId" clId="{D3201C59-7010-4CE5-8ACC-1F5CD64F1029}" dt="2023-06-04T02:28:25.201" v="444"/>
          <ac:spMkLst>
            <pc:docMk/>
            <pc:sldMk cId="2179596357" sldId="330"/>
            <ac:spMk id="2" creationId="{00000000-0000-0000-0000-000000000000}"/>
          </ac:spMkLst>
        </pc:spChg>
        <pc:spChg chg="mod">
          <ac:chgData name="rajasekar s" userId="231fb11c644a1f45" providerId="LiveId" clId="{D3201C59-7010-4CE5-8ACC-1F5CD64F1029}" dt="2023-06-04T02:29:32.303" v="495" actId="20577"/>
          <ac:spMkLst>
            <pc:docMk/>
            <pc:sldMk cId="2179596357" sldId="330"/>
            <ac:spMk id="3" creationId="{00000000-0000-0000-0000-000000000000}"/>
          </ac:spMkLst>
        </pc:spChg>
        <pc:spChg chg="add mod">
          <ac:chgData name="rajasekar s" userId="231fb11c644a1f45" providerId="LiveId" clId="{D3201C59-7010-4CE5-8ACC-1F5CD64F1029}" dt="2023-06-04T02:41:22.124" v="684" actId="20577"/>
          <ac:spMkLst>
            <pc:docMk/>
            <pc:sldMk cId="2179596357" sldId="330"/>
            <ac:spMk id="20" creationId="{69F6A34A-DCEC-C676-08BA-862D849344A9}"/>
          </ac:spMkLst>
        </pc:spChg>
        <pc:spChg chg="add mod">
          <ac:chgData name="rajasekar s" userId="231fb11c644a1f45" providerId="LiveId" clId="{D3201C59-7010-4CE5-8ACC-1F5CD64F1029}" dt="2023-06-04T02:41:29.777" v="694" actId="20577"/>
          <ac:spMkLst>
            <pc:docMk/>
            <pc:sldMk cId="2179596357" sldId="330"/>
            <ac:spMk id="21" creationId="{DE7356A2-ED59-C9DC-3751-0BAB0E2AAF30}"/>
          </ac:spMkLst>
        </pc:spChg>
        <pc:spChg chg="add mod">
          <ac:chgData name="rajasekar s" userId="231fb11c644a1f45" providerId="LiveId" clId="{D3201C59-7010-4CE5-8ACC-1F5CD64F1029}" dt="2023-06-04T02:41:37.946" v="706" actId="20577"/>
          <ac:spMkLst>
            <pc:docMk/>
            <pc:sldMk cId="2179596357" sldId="330"/>
            <ac:spMk id="22" creationId="{6C5CEA57-AD9D-9643-2F03-2943E36577A4}"/>
          </ac:spMkLst>
        </pc:spChg>
        <pc:spChg chg="add mod">
          <ac:chgData name="rajasekar s" userId="231fb11c644a1f45" providerId="LiveId" clId="{D3201C59-7010-4CE5-8ACC-1F5CD64F1029}" dt="2023-06-04T02:41:48.676" v="719" actId="20577"/>
          <ac:spMkLst>
            <pc:docMk/>
            <pc:sldMk cId="2179596357" sldId="330"/>
            <ac:spMk id="23" creationId="{99AA7698-83B6-2243-AF96-2C638465A1B4}"/>
          </ac:spMkLst>
        </pc:spChg>
        <pc:spChg chg="add mod">
          <ac:chgData name="rajasekar s" userId="231fb11c644a1f45" providerId="LiveId" clId="{D3201C59-7010-4CE5-8ACC-1F5CD64F1029}" dt="2023-06-04T02:42:01.701" v="739" actId="20577"/>
          <ac:spMkLst>
            <pc:docMk/>
            <pc:sldMk cId="2179596357" sldId="330"/>
            <ac:spMk id="24" creationId="{EBB9C7CA-6BC3-3F3E-090E-C5E99346BE01}"/>
          </ac:spMkLst>
        </pc:spChg>
        <pc:spChg chg="add mod">
          <ac:chgData name="rajasekar s" userId="231fb11c644a1f45" providerId="LiveId" clId="{D3201C59-7010-4CE5-8ACC-1F5CD64F1029}" dt="2023-06-04T02:40:59.416" v="664" actId="571"/>
          <ac:spMkLst>
            <pc:docMk/>
            <pc:sldMk cId="2179596357" sldId="330"/>
            <ac:spMk id="25" creationId="{C1AA6A70-DDE1-DE34-BD24-8B1F9A2AE2B7}"/>
          </ac:spMkLst>
        </pc:spChg>
        <pc:spChg chg="add mod">
          <ac:chgData name="rajasekar s" userId="231fb11c644a1f45" providerId="LiveId" clId="{D3201C59-7010-4CE5-8ACC-1F5CD64F1029}" dt="2023-06-04T02:42:22.083" v="747" actId="20577"/>
          <ac:spMkLst>
            <pc:docMk/>
            <pc:sldMk cId="2179596357" sldId="330"/>
            <ac:spMk id="26" creationId="{EB74B447-261A-0168-482F-578388C47590}"/>
          </ac:spMkLst>
        </pc:spChg>
        <pc:spChg chg="add mod">
          <ac:chgData name="rajasekar s" userId="231fb11c644a1f45" providerId="LiveId" clId="{D3201C59-7010-4CE5-8ACC-1F5CD64F1029}" dt="2023-06-04T02:42:38.762" v="755" actId="20577"/>
          <ac:spMkLst>
            <pc:docMk/>
            <pc:sldMk cId="2179596357" sldId="330"/>
            <ac:spMk id="27" creationId="{4FE3A927-EFC4-9EA8-0A4F-AFC464A8AACF}"/>
          </ac:spMkLst>
        </pc:spChg>
        <pc:spChg chg="add mod">
          <ac:chgData name="rajasekar s" userId="231fb11c644a1f45" providerId="LiveId" clId="{D3201C59-7010-4CE5-8ACC-1F5CD64F1029}" dt="2023-06-04T02:42:55.569" v="769" actId="20577"/>
          <ac:spMkLst>
            <pc:docMk/>
            <pc:sldMk cId="2179596357" sldId="330"/>
            <ac:spMk id="28" creationId="{8D3C427F-86C3-3B55-089B-EFB3DE058AD5}"/>
          </ac:spMkLst>
        </pc:spChg>
        <pc:picChg chg="add mod">
          <ac:chgData name="rajasekar s" userId="231fb11c644a1f45" providerId="LiveId" clId="{D3201C59-7010-4CE5-8ACC-1F5CD64F1029}" dt="2023-06-04T02:33:18.987" v="598" actId="1037"/>
          <ac:picMkLst>
            <pc:docMk/>
            <pc:sldMk cId="2179596357" sldId="330"/>
            <ac:picMk id="5" creationId="{CB52BA9B-F6B6-D451-7E2A-54F8D7E0C333}"/>
          </ac:picMkLst>
        </pc:picChg>
        <pc:picChg chg="add mod">
          <ac:chgData name="rajasekar s" userId="231fb11c644a1f45" providerId="LiveId" clId="{D3201C59-7010-4CE5-8ACC-1F5CD64F1029}" dt="2023-06-04T02:36:02.220" v="647"/>
          <ac:picMkLst>
            <pc:docMk/>
            <pc:sldMk cId="2179596357" sldId="330"/>
            <ac:picMk id="7" creationId="{FF2F632D-BF0A-BBB2-6273-6C6F4C8C05B9}"/>
          </ac:picMkLst>
        </pc:picChg>
        <pc:picChg chg="add mod">
          <ac:chgData name="rajasekar s" userId="231fb11c644a1f45" providerId="LiveId" clId="{D3201C59-7010-4CE5-8ACC-1F5CD64F1029}" dt="2023-06-04T02:33:34.225" v="618" actId="1038"/>
          <ac:picMkLst>
            <pc:docMk/>
            <pc:sldMk cId="2179596357" sldId="330"/>
            <ac:picMk id="9" creationId="{AB3B0FC6-A3CB-ADBD-AA5D-EFE743610311}"/>
          </ac:picMkLst>
        </pc:picChg>
        <pc:picChg chg="add mod">
          <ac:chgData name="rajasekar s" userId="231fb11c644a1f45" providerId="LiveId" clId="{D3201C59-7010-4CE5-8ACC-1F5CD64F1029}" dt="2023-06-04T02:33:23.196" v="605" actId="1037"/>
          <ac:picMkLst>
            <pc:docMk/>
            <pc:sldMk cId="2179596357" sldId="330"/>
            <ac:picMk id="11" creationId="{533AA627-159C-BB57-35E8-1E0A6E1BBEF4}"/>
          </ac:picMkLst>
        </pc:picChg>
        <pc:picChg chg="add mod">
          <ac:chgData name="rajasekar s" userId="231fb11c644a1f45" providerId="LiveId" clId="{D3201C59-7010-4CE5-8ACC-1F5CD64F1029}" dt="2023-06-04T02:34:29.591" v="629" actId="1038"/>
          <ac:picMkLst>
            <pc:docMk/>
            <pc:sldMk cId="2179596357" sldId="330"/>
            <ac:picMk id="13" creationId="{228B5ADF-2F5F-3C9A-5E4B-70D79BC2C818}"/>
          </ac:picMkLst>
        </pc:picChg>
        <pc:picChg chg="add mod">
          <ac:chgData name="rajasekar s" userId="231fb11c644a1f45" providerId="LiveId" clId="{D3201C59-7010-4CE5-8ACC-1F5CD64F1029}" dt="2023-06-04T02:34:09.918" v="622" actId="1076"/>
          <ac:picMkLst>
            <pc:docMk/>
            <pc:sldMk cId="2179596357" sldId="330"/>
            <ac:picMk id="15" creationId="{7868339A-8FB7-D31C-C17A-CB4AA1053BCE}"/>
          </ac:picMkLst>
        </pc:picChg>
        <pc:picChg chg="add mod">
          <ac:chgData name="rajasekar s" userId="231fb11c644a1f45" providerId="LiveId" clId="{D3201C59-7010-4CE5-8ACC-1F5CD64F1029}" dt="2023-06-04T02:36:48.649" v="649" actId="1035"/>
          <ac:picMkLst>
            <pc:docMk/>
            <pc:sldMk cId="2179596357" sldId="330"/>
            <ac:picMk id="17" creationId="{FD7E6E92-2133-A7DD-659F-1644D606A56C}"/>
          </ac:picMkLst>
        </pc:picChg>
        <pc:picChg chg="add mod">
          <ac:chgData name="rajasekar s" userId="231fb11c644a1f45" providerId="LiveId" clId="{D3201C59-7010-4CE5-8ACC-1F5CD64F1029}" dt="2023-06-04T02:36:46.005" v="648" actId="1035"/>
          <ac:picMkLst>
            <pc:docMk/>
            <pc:sldMk cId="2179596357" sldId="330"/>
            <ac:picMk id="19" creationId="{AF380C6D-3B3B-268F-A179-DA11A9C735DB}"/>
          </ac:picMkLst>
        </pc:picChg>
      </pc:sldChg>
      <pc:sldChg chg="addSp delSp modSp add mod">
        <pc:chgData name="rajasekar s" userId="231fb11c644a1f45" providerId="LiveId" clId="{D3201C59-7010-4CE5-8ACC-1F5CD64F1029}" dt="2023-06-04T02:48:03.202" v="838" actId="1037"/>
        <pc:sldMkLst>
          <pc:docMk/>
          <pc:sldMk cId="1875230622" sldId="331"/>
        </pc:sldMkLst>
        <pc:spChg chg="del">
          <ac:chgData name="rajasekar s" userId="231fb11c644a1f45" providerId="LiveId" clId="{D3201C59-7010-4CE5-8ACC-1F5CD64F1029}" dt="2023-06-04T02:44:35.517" v="803"/>
          <ac:spMkLst>
            <pc:docMk/>
            <pc:sldMk cId="1875230622" sldId="331"/>
            <ac:spMk id="2" creationId="{00000000-0000-0000-0000-000000000000}"/>
          </ac:spMkLst>
        </pc:spChg>
        <pc:spChg chg="mod">
          <ac:chgData name="rajasekar s" userId="231fb11c644a1f45" providerId="LiveId" clId="{D3201C59-7010-4CE5-8ACC-1F5CD64F1029}" dt="2023-06-04T02:43:49.759" v="802" actId="20577"/>
          <ac:spMkLst>
            <pc:docMk/>
            <pc:sldMk cId="1875230622" sldId="331"/>
            <ac:spMk id="3" creationId="{00000000-0000-0000-0000-000000000000}"/>
          </ac:spMkLst>
        </pc:spChg>
        <pc:picChg chg="add mod">
          <ac:chgData name="rajasekar s" userId="231fb11c644a1f45" providerId="LiveId" clId="{D3201C59-7010-4CE5-8ACC-1F5CD64F1029}" dt="2023-06-04T02:47:05.962" v="826" actId="1037"/>
          <ac:picMkLst>
            <pc:docMk/>
            <pc:sldMk cId="1875230622" sldId="331"/>
            <ac:picMk id="5" creationId="{29517250-DA71-5149-0ABD-D1EF645BD8DD}"/>
          </ac:picMkLst>
        </pc:picChg>
        <pc:picChg chg="add del mod modCrop">
          <ac:chgData name="rajasekar s" userId="231fb11c644a1f45" providerId="LiveId" clId="{D3201C59-7010-4CE5-8ACC-1F5CD64F1029}" dt="2023-06-04T02:46:59.756" v="821" actId="478"/>
          <ac:picMkLst>
            <pc:docMk/>
            <pc:sldMk cId="1875230622" sldId="331"/>
            <ac:picMk id="7" creationId="{7BCD48E9-F5EE-B31C-1336-345739FC55A7}"/>
          </ac:picMkLst>
        </pc:picChg>
        <pc:picChg chg="add mod modCrop">
          <ac:chgData name="rajasekar s" userId="231fb11c644a1f45" providerId="LiveId" clId="{D3201C59-7010-4CE5-8ACC-1F5CD64F1029}" dt="2023-06-04T02:48:03.202" v="838" actId="1037"/>
          <ac:picMkLst>
            <pc:docMk/>
            <pc:sldMk cId="1875230622" sldId="331"/>
            <ac:picMk id="9" creationId="{4E5D2E3E-4F9D-2946-ED2F-CB7A587FB2A9}"/>
          </ac:picMkLst>
        </pc:picChg>
      </pc:sldChg>
      <pc:sldChg chg="addSp delSp modSp add mod">
        <pc:chgData name="rajasekar s" userId="231fb11c644a1f45" providerId="LiveId" clId="{D3201C59-7010-4CE5-8ACC-1F5CD64F1029}" dt="2023-06-04T04:11:45.971" v="1131" actId="1036"/>
        <pc:sldMkLst>
          <pc:docMk/>
          <pc:sldMk cId="3587882330" sldId="332"/>
        </pc:sldMkLst>
        <pc:spChg chg="del">
          <ac:chgData name="rajasekar s" userId="231fb11c644a1f45" providerId="LiveId" clId="{D3201C59-7010-4CE5-8ACC-1F5CD64F1029}" dt="2023-06-04T03:56:28.121" v="839"/>
          <ac:spMkLst>
            <pc:docMk/>
            <pc:sldMk cId="3587882330" sldId="332"/>
            <ac:spMk id="2" creationId="{00000000-0000-0000-0000-000000000000}"/>
          </ac:spMkLst>
        </pc:spChg>
        <pc:spChg chg="mod">
          <ac:chgData name="rajasekar s" userId="231fb11c644a1f45" providerId="LiveId" clId="{D3201C59-7010-4CE5-8ACC-1F5CD64F1029}" dt="2023-06-04T03:56:59.203" v="866" actId="20577"/>
          <ac:spMkLst>
            <pc:docMk/>
            <pc:sldMk cId="3587882330" sldId="332"/>
            <ac:spMk id="3" creationId="{00000000-0000-0000-0000-000000000000}"/>
          </ac:spMkLst>
        </pc:spChg>
        <pc:spChg chg="add mod">
          <ac:chgData name="rajasekar s" userId="231fb11c644a1f45" providerId="LiveId" clId="{D3201C59-7010-4CE5-8ACC-1F5CD64F1029}" dt="2023-06-04T04:04:41.722" v="1004" actId="14100"/>
          <ac:spMkLst>
            <pc:docMk/>
            <pc:sldMk cId="3587882330" sldId="332"/>
            <ac:spMk id="10" creationId="{1697024A-0F6C-3BCC-40F9-EA189FBE90A0}"/>
          </ac:spMkLst>
        </pc:spChg>
        <pc:spChg chg="add mod">
          <ac:chgData name="rajasekar s" userId="231fb11c644a1f45" providerId="LiveId" clId="{D3201C59-7010-4CE5-8ACC-1F5CD64F1029}" dt="2023-06-04T04:11:40.701" v="1129" actId="1036"/>
          <ac:spMkLst>
            <pc:docMk/>
            <pc:sldMk cId="3587882330" sldId="332"/>
            <ac:spMk id="11" creationId="{E05FE3D3-18D9-DDC4-65A0-80ADC65C5294}"/>
          </ac:spMkLst>
        </pc:spChg>
        <pc:spChg chg="add mod">
          <ac:chgData name="rajasekar s" userId="231fb11c644a1f45" providerId="LiveId" clId="{D3201C59-7010-4CE5-8ACC-1F5CD64F1029}" dt="2023-06-04T04:04:15.320" v="1001" actId="1035"/>
          <ac:spMkLst>
            <pc:docMk/>
            <pc:sldMk cId="3587882330" sldId="332"/>
            <ac:spMk id="12" creationId="{147DB3CD-97EA-25B4-4904-21BD2A7975A2}"/>
          </ac:spMkLst>
        </pc:spChg>
        <pc:picChg chg="add mod">
          <ac:chgData name="rajasekar s" userId="231fb11c644a1f45" providerId="LiveId" clId="{D3201C59-7010-4CE5-8ACC-1F5CD64F1029}" dt="2023-06-04T03:59:39.388" v="961" actId="1076"/>
          <ac:picMkLst>
            <pc:docMk/>
            <pc:sldMk cId="3587882330" sldId="332"/>
            <ac:picMk id="5" creationId="{AC0F2200-BC6A-6CE2-F35C-69D5248F42B0}"/>
          </ac:picMkLst>
        </pc:picChg>
        <pc:picChg chg="add mod modCrop">
          <ac:chgData name="rajasekar s" userId="231fb11c644a1f45" providerId="LiveId" clId="{D3201C59-7010-4CE5-8ACC-1F5CD64F1029}" dt="2023-06-04T04:11:37.413" v="1126" actId="1036"/>
          <ac:picMkLst>
            <pc:docMk/>
            <pc:sldMk cId="3587882330" sldId="332"/>
            <ac:picMk id="7" creationId="{DECC0419-C902-D686-B6DA-6AB720C3E82A}"/>
          </ac:picMkLst>
        </pc:picChg>
        <pc:picChg chg="add mod">
          <ac:chgData name="rajasekar s" userId="231fb11c644a1f45" providerId="LiveId" clId="{D3201C59-7010-4CE5-8ACC-1F5CD64F1029}" dt="2023-06-04T04:11:45.971" v="1131" actId="1036"/>
          <ac:picMkLst>
            <pc:docMk/>
            <pc:sldMk cId="3587882330" sldId="332"/>
            <ac:picMk id="9" creationId="{99C22745-BD96-CDA4-991B-FCE0376A8DAB}"/>
          </ac:picMkLst>
        </pc:picChg>
      </pc:sldChg>
      <pc:sldChg chg="add">
        <pc:chgData name="rajasekar s" userId="231fb11c644a1f45" providerId="LiveId" clId="{D3201C59-7010-4CE5-8ACC-1F5CD64F1029}" dt="2023-06-04T02:12:34.703" v="443"/>
        <pc:sldMkLst>
          <pc:docMk/>
          <pc:sldMk cId="3462789063" sldId="333"/>
        </pc:sldMkLst>
      </pc:sldChg>
    </pc:docChg>
  </pc:docChgLst>
  <pc:docChgLst>
    <pc:chgData name="rajasekar s" userId="231fb11c644a1f45" providerId="LiveId" clId="{8980B772-A825-4A56-9D03-2D67A2813A06}"/>
    <pc:docChg chg="undo custSel addSld delSld modSld modMainMaster delSection modSection">
      <pc:chgData name="rajasekar s" userId="231fb11c644a1f45" providerId="LiveId" clId="{8980B772-A825-4A56-9D03-2D67A2813A06}" dt="2023-06-04T01:38:30.510" v="1458"/>
      <pc:docMkLst>
        <pc:docMk/>
      </pc:docMkLst>
      <pc:sldChg chg="addSp delSp modSp mod">
        <pc:chgData name="rajasekar s" userId="231fb11c644a1f45" providerId="LiveId" clId="{8980B772-A825-4A56-9D03-2D67A2813A06}" dt="2023-06-02T14:36:05.324" v="225" actId="20577"/>
        <pc:sldMkLst>
          <pc:docMk/>
          <pc:sldMk cId="868022722" sldId="256"/>
        </pc:sldMkLst>
        <pc:spChg chg="add del mod">
          <ac:chgData name="rajasekar s" userId="231fb11c644a1f45" providerId="LiveId" clId="{8980B772-A825-4A56-9D03-2D67A2813A06}" dt="2023-06-02T13:33:02.632" v="4" actId="478"/>
          <ac:spMkLst>
            <pc:docMk/>
            <pc:sldMk cId="868022722" sldId="256"/>
            <ac:spMk id="4" creationId="{5B40199A-76F2-C9BC-5F04-CBB7B1F14B5F}"/>
          </ac:spMkLst>
        </pc:spChg>
        <pc:spChg chg="mod">
          <ac:chgData name="rajasekar s" userId="231fb11c644a1f45" providerId="LiveId" clId="{8980B772-A825-4A56-9D03-2D67A2813A06}" dt="2023-06-02T14:34:46.685" v="163" actId="404"/>
          <ac:spMkLst>
            <pc:docMk/>
            <pc:sldMk cId="868022722" sldId="256"/>
            <ac:spMk id="5" creationId="{00000000-0000-0000-0000-000000000000}"/>
          </ac:spMkLst>
        </pc:spChg>
        <pc:spChg chg="mod">
          <ac:chgData name="rajasekar s" userId="231fb11c644a1f45" providerId="LiveId" clId="{8980B772-A825-4A56-9D03-2D67A2813A06}" dt="2023-06-02T14:35:45.566" v="219" actId="1036"/>
          <ac:spMkLst>
            <pc:docMk/>
            <pc:sldMk cId="868022722" sldId="256"/>
            <ac:spMk id="9" creationId="{00000000-0000-0000-0000-000000000000}"/>
          </ac:spMkLst>
        </pc:spChg>
        <pc:spChg chg="mod">
          <ac:chgData name="rajasekar s" userId="231fb11c644a1f45" providerId="LiveId" clId="{8980B772-A825-4A56-9D03-2D67A2813A06}" dt="2023-06-02T14:36:05.324" v="225" actId="20577"/>
          <ac:spMkLst>
            <pc:docMk/>
            <pc:sldMk cId="868022722" sldId="256"/>
            <ac:spMk id="10" creationId="{00000000-0000-0000-0000-000000000000}"/>
          </ac:spMkLst>
        </pc:spChg>
        <pc:spChg chg="del mod">
          <ac:chgData name="rajasekar s" userId="231fb11c644a1f45" providerId="LiveId" clId="{8980B772-A825-4A56-9D03-2D67A2813A06}" dt="2023-06-02T13:32:58.794" v="3" actId="478"/>
          <ac:spMkLst>
            <pc:docMk/>
            <pc:sldMk cId="868022722" sldId="256"/>
            <ac:spMk id="16" creationId="{00000000-0000-0000-0000-000000000000}"/>
          </ac:spMkLst>
        </pc:spChg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95351814" sldId="257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3658853656" sldId="263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938497842" sldId="265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3601952811" sldId="267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897040646" sldId="268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561740236" sldId="269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5007877" sldId="271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3091863441" sldId="272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2902395804" sldId="273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2583966740" sldId="274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4050297028" sldId="275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480852811" sldId="276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565851855" sldId="280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478966590" sldId="281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300864739" sldId="282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4101240599" sldId="283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958714570" sldId="284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639473404" sldId="285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2281430470" sldId="286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788745227" sldId="287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3602427531" sldId="288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3226989212" sldId="289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2288143362" sldId="291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491626263" sldId="292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2684442374" sldId="293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886355519" sldId="294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636187089" sldId="296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093411117" sldId="297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24054322" sldId="298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2347739273" sldId="299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2996446080" sldId="300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3465498727" sldId="301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668153004" sldId="302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3453331622" sldId="304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036500060" sldId="305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493610120" sldId="307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68571585" sldId="312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3978981694" sldId="313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1031340411" sldId="314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2615555110" sldId="315"/>
        </pc:sldMkLst>
      </pc:sldChg>
      <pc:sldChg chg="del">
        <pc:chgData name="rajasekar s" userId="231fb11c644a1f45" providerId="LiveId" clId="{8980B772-A825-4A56-9D03-2D67A2813A06}" dt="2023-06-02T14:43:24.308" v="351" actId="47"/>
        <pc:sldMkLst>
          <pc:docMk/>
          <pc:sldMk cId="4095297000" sldId="316"/>
        </pc:sldMkLst>
      </pc:sldChg>
      <pc:sldChg chg="addSp modSp add mod">
        <pc:chgData name="rajasekar s" userId="231fb11c644a1f45" providerId="LiveId" clId="{8980B772-A825-4A56-9D03-2D67A2813A06}" dt="2023-06-03T14:32:58.545" v="1022" actId="1076"/>
        <pc:sldMkLst>
          <pc:docMk/>
          <pc:sldMk cId="393209412" sldId="317"/>
        </pc:sldMkLst>
        <pc:spChg chg="mod">
          <ac:chgData name="rajasekar s" userId="231fb11c644a1f45" providerId="LiveId" clId="{8980B772-A825-4A56-9D03-2D67A2813A06}" dt="2023-06-03T13:09:55.244" v="831" actId="20577"/>
          <ac:spMkLst>
            <pc:docMk/>
            <pc:sldMk cId="393209412" sldId="317"/>
            <ac:spMk id="2" creationId="{00000000-0000-0000-0000-000000000000}"/>
          </ac:spMkLst>
        </pc:spChg>
        <pc:spChg chg="mod">
          <ac:chgData name="rajasekar s" userId="231fb11c644a1f45" providerId="LiveId" clId="{8980B772-A825-4A56-9D03-2D67A2813A06}" dt="2023-06-03T13:05:32.554" v="382" actId="20577"/>
          <ac:spMkLst>
            <pc:docMk/>
            <pc:sldMk cId="393209412" sldId="317"/>
            <ac:spMk id="3" creationId="{00000000-0000-0000-0000-000000000000}"/>
          </ac:spMkLst>
        </pc:spChg>
        <pc:picChg chg="add mod">
          <ac:chgData name="rajasekar s" userId="231fb11c644a1f45" providerId="LiveId" clId="{8980B772-A825-4A56-9D03-2D67A2813A06}" dt="2023-06-03T14:32:58.545" v="1022" actId="1076"/>
          <ac:picMkLst>
            <pc:docMk/>
            <pc:sldMk cId="393209412" sldId="317"/>
            <ac:picMk id="5" creationId="{41758D94-FCA2-45F6-8C93-8FB54E912D35}"/>
          </ac:picMkLst>
        </pc:picChg>
      </pc:sldChg>
      <pc:sldChg chg="addSp delSp modSp add mod">
        <pc:chgData name="rajasekar s" userId="231fb11c644a1f45" providerId="LiveId" clId="{8980B772-A825-4A56-9D03-2D67A2813A06}" dt="2023-06-03T13:20:05.202" v="1018" actId="20577"/>
        <pc:sldMkLst>
          <pc:docMk/>
          <pc:sldMk cId="3167865376" sldId="318"/>
        </pc:sldMkLst>
        <pc:spChg chg="mod">
          <ac:chgData name="rajasekar s" userId="231fb11c644a1f45" providerId="LiveId" clId="{8980B772-A825-4A56-9D03-2D67A2813A06}" dt="2023-06-03T13:20:05.202" v="1018" actId="20577"/>
          <ac:spMkLst>
            <pc:docMk/>
            <pc:sldMk cId="3167865376" sldId="318"/>
            <ac:spMk id="2" creationId="{00000000-0000-0000-0000-000000000000}"/>
          </ac:spMkLst>
        </pc:spChg>
        <pc:spChg chg="mod">
          <ac:chgData name="rajasekar s" userId="231fb11c644a1f45" providerId="LiveId" clId="{8980B772-A825-4A56-9D03-2D67A2813A06}" dt="2023-06-03T13:11:09.064" v="863" actId="20577"/>
          <ac:spMkLst>
            <pc:docMk/>
            <pc:sldMk cId="3167865376" sldId="318"/>
            <ac:spMk id="3" creationId="{00000000-0000-0000-0000-000000000000}"/>
          </ac:spMkLst>
        </pc:spChg>
        <pc:spChg chg="add del mod">
          <ac:chgData name="rajasekar s" userId="231fb11c644a1f45" providerId="LiveId" clId="{8980B772-A825-4A56-9D03-2D67A2813A06}" dt="2023-06-03T13:16:36.352" v="918" actId="478"/>
          <ac:spMkLst>
            <pc:docMk/>
            <pc:sldMk cId="3167865376" sldId="318"/>
            <ac:spMk id="4" creationId="{4A2F491E-3972-94A6-217E-806C5F859FB2}"/>
          </ac:spMkLst>
        </pc:spChg>
        <pc:graphicFrameChg chg="add mod modGraphic">
          <ac:chgData name="rajasekar s" userId="231fb11c644a1f45" providerId="LiveId" clId="{8980B772-A825-4A56-9D03-2D67A2813A06}" dt="2023-06-03T13:19:21.523" v="988"/>
          <ac:graphicFrameMkLst>
            <pc:docMk/>
            <pc:sldMk cId="3167865376" sldId="318"/>
            <ac:graphicFrameMk id="5" creationId="{63A386C8-BC4A-9D64-82DF-52D1D9A9E48A}"/>
          </ac:graphicFrameMkLst>
        </pc:graphicFrameChg>
      </pc:sldChg>
      <pc:sldChg chg="addSp delSp modSp add mod">
        <pc:chgData name="rajasekar s" userId="231fb11c644a1f45" providerId="LiveId" clId="{8980B772-A825-4A56-9D03-2D67A2813A06}" dt="2023-06-04T01:28:36.398" v="1279" actId="207"/>
        <pc:sldMkLst>
          <pc:docMk/>
          <pc:sldMk cId="24995732" sldId="319"/>
        </pc:sldMkLst>
        <pc:spChg chg="del">
          <ac:chgData name="rajasekar s" userId="231fb11c644a1f45" providerId="LiveId" clId="{8980B772-A825-4A56-9D03-2D67A2813A06}" dt="2023-06-03T14:34:57.139" v="1044"/>
          <ac:spMkLst>
            <pc:docMk/>
            <pc:sldMk cId="24995732" sldId="319"/>
            <ac:spMk id="2" creationId="{00000000-0000-0000-0000-000000000000}"/>
          </ac:spMkLst>
        </pc:spChg>
        <pc:spChg chg="mod">
          <ac:chgData name="rajasekar s" userId="231fb11c644a1f45" providerId="LiveId" clId="{8980B772-A825-4A56-9D03-2D67A2813A06}" dt="2023-06-03T14:34:16.627" v="1043" actId="20577"/>
          <ac:spMkLst>
            <pc:docMk/>
            <pc:sldMk cId="24995732" sldId="319"/>
            <ac:spMk id="3" creationId="{00000000-0000-0000-0000-000000000000}"/>
          </ac:spMkLst>
        </pc:spChg>
        <pc:spChg chg="add del mod">
          <ac:chgData name="rajasekar s" userId="231fb11c644a1f45" providerId="LiveId" clId="{8980B772-A825-4A56-9D03-2D67A2813A06}" dt="2023-06-03T14:35:05.495" v="1046"/>
          <ac:spMkLst>
            <pc:docMk/>
            <pc:sldMk cId="24995732" sldId="319"/>
            <ac:spMk id="7" creationId="{6215E931-C596-599B-53B7-A0FCDD57A75D}"/>
          </ac:spMkLst>
        </pc:spChg>
        <pc:spChg chg="add mod">
          <ac:chgData name="rajasekar s" userId="231fb11c644a1f45" providerId="LiveId" clId="{8980B772-A825-4A56-9D03-2D67A2813A06}" dt="2023-06-03T14:37:22.277" v="1067" actId="404"/>
          <ac:spMkLst>
            <pc:docMk/>
            <pc:sldMk cId="24995732" sldId="319"/>
            <ac:spMk id="12" creationId="{2C5773A8-E710-FA09-0676-CE6EEAC7781F}"/>
          </ac:spMkLst>
        </pc:spChg>
        <pc:spChg chg="add mod">
          <ac:chgData name="rajasekar s" userId="231fb11c644a1f45" providerId="LiveId" clId="{8980B772-A825-4A56-9D03-2D67A2813A06}" dt="2023-06-03T14:37:27.749" v="1069" actId="1076"/>
          <ac:spMkLst>
            <pc:docMk/>
            <pc:sldMk cId="24995732" sldId="319"/>
            <ac:spMk id="13" creationId="{7E8B62F5-311B-9A1B-ABFE-E5511373D249}"/>
          </ac:spMkLst>
        </pc:spChg>
        <pc:spChg chg="add mod">
          <ac:chgData name="rajasekar s" userId="231fb11c644a1f45" providerId="LiveId" clId="{8980B772-A825-4A56-9D03-2D67A2813A06}" dt="2023-06-04T01:28:36.398" v="1279" actId="207"/>
          <ac:spMkLst>
            <pc:docMk/>
            <pc:sldMk cId="24995732" sldId="319"/>
            <ac:spMk id="14" creationId="{76CC01D1-FA42-9EB1-D408-57BFF1CC5370}"/>
          </ac:spMkLst>
        </pc:spChg>
        <pc:spChg chg="add del mod">
          <ac:chgData name="rajasekar s" userId="231fb11c644a1f45" providerId="LiveId" clId="{8980B772-A825-4A56-9D03-2D67A2813A06}" dt="2023-06-04T01:23:19.333" v="1251" actId="478"/>
          <ac:spMkLst>
            <pc:docMk/>
            <pc:sldMk cId="24995732" sldId="319"/>
            <ac:spMk id="15" creationId="{9B25B022-8706-B803-3EA8-2B9D378A1184}"/>
          </ac:spMkLst>
        </pc:spChg>
        <pc:picChg chg="add del mod">
          <ac:chgData name="rajasekar s" userId="231fb11c644a1f45" providerId="LiveId" clId="{8980B772-A825-4A56-9D03-2D67A2813A06}" dt="2023-06-03T14:35:00.417" v="1045" actId="478"/>
          <ac:picMkLst>
            <pc:docMk/>
            <pc:sldMk cId="24995732" sldId="319"/>
            <ac:picMk id="5" creationId="{B0B2AB7C-AEEC-215F-C6F5-5C55A037B6BE}"/>
          </ac:picMkLst>
        </pc:picChg>
        <pc:picChg chg="add mod">
          <ac:chgData name="rajasekar s" userId="231fb11c644a1f45" providerId="LiveId" clId="{8980B772-A825-4A56-9D03-2D67A2813A06}" dt="2023-06-03T14:36:14.080" v="1052" actId="1076"/>
          <ac:picMkLst>
            <pc:docMk/>
            <pc:sldMk cId="24995732" sldId="319"/>
            <ac:picMk id="9" creationId="{C70C7078-866E-1271-299D-B4FDC66D17F9}"/>
          </ac:picMkLst>
        </pc:picChg>
        <pc:picChg chg="add mod">
          <ac:chgData name="rajasekar s" userId="231fb11c644a1f45" providerId="LiveId" clId="{8980B772-A825-4A56-9D03-2D67A2813A06}" dt="2023-06-03T14:36:16.715" v="1053" actId="1076"/>
          <ac:picMkLst>
            <pc:docMk/>
            <pc:sldMk cId="24995732" sldId="319"/>
            <ac:picMk id="11" creationId="{B6B82564-BBBD-4342-D650-57FB137B23FE}"/>
          </ac:picMkLst>
        </pc:picChg>
        <pc:picChg chg="add mod">
          <ac:chgData name="rajasekar s" userId="231fb11c644a1f45" providerId="LiveId" clId="{8980B772-A825-4A56-9D03-2D67A2813A06}" dt="2023-06-04T01:23:21.849" v="1252" actId="1076"/>
          <ac:picMkLst>
            <pc:docMk/>
            <pc:sldMk cId="24995732" sldId="319"/>
            <ac:picMk id="17" creationId="{A1F63316-5817-266C-81F7-280864D6F8DE}"/>
          </ac:picMkLst>
        </pc:picChg>
      </pc:sldChg>
      <pc:sldChg chg="addSp delSp modSp add mod">
        <pc:chgData name="rajasekar s" userId="231fb11c644a1f45" providerId="LiveId" clId="{8980B772-A825-4A56-9D03-2D67A2813A06}" dt="2023-06-04T01:29:15.999" v="1284" actId="20577"/>
        <pc:sldMkLst>
          <pc:docMk/>
          <pc:sldMk cId="2066765286" sldId="320"/>
        </pc:sldMkLst>
        <pc:spChg chg="del">
          <ac:chgData name="rajasekar s" userId="231fb11c644a1f45" providerId="LiveId" clId="{8980B772-A825-4A56-9D03-2D67A2813A06}" dt="2023-06-03T14:38:29.416" v="1090"/>
          <ac:spMkLst>
            <pc:docMk/>
            <pc:sldMk cId="2066765286" sldId="320"/>
            <ac:spMk id="2" creationId="{00000000-0000-0000-0000-000000000000}"/>
          </ac:spMkLst>
        </pc:spChg>
        <pc:spChg chg="mod">
          <ac:chgData name="rajasekar s" userId="231fb11c644a1f45" providerId="LiveId" clId="{8980B772-A825-4A56-9D03-2D67A2813A06}" dt="2023-06-03T14:38:16.309" v="1089" actId="20577"/>
          <ac:spMkLst>
            <pc:docMk/>
            <pc:sldMk cId="2066765286" sldId="320"/>
            <ac:spMk id="3" creationId="{00000000-0000-0000-0000-000000000000}"/>
          </ac:spMkLst>
        </pc:spChg>
        <pc:spChg chg="add mod">
          <ac:chgData name="rajasekar s" userId="231fb11c644a1f45" providerId="LiveId" clId="{8980B772-A825-4A56-9D03-2D67A2813A06}" dt="2023-06-04T01:29:15.999" v="1284" actId="20577"/>
          <ac:spMkLst>
            <pc:docMk/>
            <pc:sldMk cId="2066765286" sldId="320"/>
            <ac:spMk id="6" creationId="{96CE2DA2-6EF9-F58E-A350-D3CCCEC3EA34}"/>
          </ac:spMkLst>
        </pc:spChg>
        <pc:spChg chg="add del mod">
          <ac:chgData name="rajasekar s" userId="231fb11c644a1f45" providerId="LiveId" clId="{8980B772-A825-4A56-9D03-2D67A2813A06}" dt="2023-06-03T14:52:52.546" v="1131"/>
          <ac:spMkLst>
            <pc:docMk/>
            <pc:sldMk cId="2066765286" sldId="320"/>
            <ac:spMk id="7" creationId="{21F46825-C537-0CB5-E11D-FAAC04760E72}"/>
          </ac:spMkLst>
        </pc:spChg>
        <pc:spChg chg="add del">
          <ac:chgData name="rajasekar s" userId="231fb11c644a1f45" providerId="LiveId" clId="{8980B772-A825-4A56-9D03-2D67A2813A06}" dt="2023-06-04T01:24:27.019" v="1255" actId="22"/>
          <ac:spMkLst>
            <pc:docMk/>
            <pc:sldMk cId="2066765286" sldId="320"/>
            <ac:spMk id="9" creationId="{9849A33D-0707-2584-0149-751152EC88BC}"/>
          </ac:spMkLst>
        </pc:spChg>
        <pc:picChg chg="add mod">
          <ac:chgData name="rajasekar s" userId="231fb11c644a1f45" providerId="LiveId" clId="{8980B772-A825-4A56-9D03-2D67A2813A06}" dt="2023-06-03T14:38:35.872" v="1094" actId="1076"/>
          <ac:picMkLst>
            <pc:docMk/>
            <pc:sldMk cId="2066765286" sldId="320"/>
            <ac:picMk id="5" creationId="{FD5A2CCE-6F8A-3C38-F39A-6C10E1549302}"/>
          </ac:picMkLst>
        </pc:picChg>
        <pc:picChg chg="add mod">
          <ac:chgData name="rajasekar s" userId="231fb11c644a1f45" providerId="LiveId" clId="{8980B772-A825-4A56-9D03-2D67A2813A06}" dt="2023-06-04T01:28:24.357" v="1275" actId="1076"/>
          <ac:picMkLst>
            <pc:docMk/>
            <pc:sldMk cId="2066765286" sldId="320"/>
            <ac:picMk id="11" creationId="{6F14B80E-6235-CAC9-4177-814FD4CB7E23}"/>
          </ac:picMkLst>
        </pc:picChg>
        <pc:picChg chg="add mod">
          <ac:chgData name="rajasekar s" userId="231fb11c644a1f45" providerId="LiveId" clId="{8980B772-A825-4A56-9D03-2D67A2813A06}" dt="2023-06-04T01:28:26.283" v="1277" actId="1076"/>
          <ac:picMkLst>
            <pc:docMk/>
            <pc:sldMk cId="2066765286" sldId="320"/>
            <ac:picMk id="13" creationId="{9A4CC378-F24D-7AFD-BE86-38891D88DF7E}"/>
          </ac:picMkLst>
        </pc:picChg>
        <pc:picChg chg="add mod">
          <ac:chgData name="rajasekar s" userId="231fb11c644a1f45" providerId="LiveId" clId="{8980B772-A825-4A56-9D03-2D67A2813A06}" dt="2023-06-04T01:28:25.237" v="1276" actId="1076"/>
          <ac:picMkLst>
            <pc:docMk/>
            <pc:sldMk cId="2066765286" sldId="320"/>
            <ac:picMk id="15" creationId="{18D85927-76E0-B2DC-1FE1-BFA5FEF62CB7}"/>
          </ac:picMkLst>
        </pc:picChg>
      </pc:sldChg>
      <pc:sldChg chg="addSp delSp modSp add mod">
        <pc:chgData name="rajasekar s" userId="231fb11c644a1f45" providerId="LiveId" clId="{8980B772-A825-4A56-9D03-2D67A2813A06}" dt="2023-06-04T01:31:28.948" v="1326" actId="21"/>
        <pc:sldMkLst>
          <pc:docMk/>
          <pc:sldMk cId="3664080081" sldId="321"/>
        </pc:sldMkLst>
        <pc:spChg chg="mod">
          <ac:chgData name="rajasekar s" userId="231fb11c644a1f45" providerId="LiveId" clId="{8980B772-A825-4A56-9D03-2D67A2813A06}" dt="2023-06-04T01:30:14.630" v="1320" actId="20577"/>
          <ac:spMkLst>
            <pc:docMk/>
            <pc:sldMk cId="3664080081" sldId="321"/>
            <ac:spMk id="2" creationId="{00000000-0000-0000-0000-000000000000}"/>
          </ac:spMkLst>
        </pc:spChg>
        <pc:spChg chg="mod">
          <ac:chgData name="rajasekar s" userId="231fb11c644a1f45" providerId="LiveId" clId="{8980B772-A825-4A56-9D03-2D67A2813A06}" dt="2023-06-04T01:30:12.618" v="1319" actId="20577"/>
          <ac:spMkLst>
            <pc:docMk/>
            <pc:sldMk cId="3664080081" sldId="321"/>
            <ac:spMk id="3" creationId="{00000000-0000-0000-0000-000000000000}"/>
          </ac:spMkLst>
        </pc:spChg>
        <pc:picChg chg="add del mod">
          <ac:chgData name="rajasekar s" userId="231fb11c644a1f45" providerId="LiveId" clId="{8980B772-A825-4A56-9D03-2D67A2813A06}" dt="2023-06-04T01:31:28.948" v="1326" actId="21"/>
          <ac:picMkLst>
            <pc:docMk/>
            <pc:sldMk cId="3664080081" sldId="321"/>
            <ac:picMk id="5" creationId="{72B2177D-5B30-40D8-3108-89C8D72D5ECE}"/>
          </ac:picMkLst>
        </pc:picChg>
        <pc:picChg chg="add mod">
          <ac:chgData name="rajasekar s" userId="231fb11c644a1f45" providerId="LiveId" clId="{8980B772-A825-4A56-9D03-2D67A2813A06}" dt="2023-06-04T01:31:27.834" v="1325" actId="1076"/>
          <ac:picMkLst>
            <pc:docMk/>
            <pc:sldMk cId="3664080081" sldId="321"/>
            <ac:picMk id="7" creationId="{FB2A06D2-5654-F914-9B27-E6A1FAEC57FD}"/>
          </ac:picMkLst>
        </pc:picChg>
      </pc:sldChg>
      <pc:sldChg chg="addSp modSp add mod">
        <pc:chgData name="rajasekar s" userId="231fb11c644a1f45" providerId="LiveId" clId="{8980B772-A825-4A56-9D03-2D67A2813A06}" dt="2023-06-04T01:31:53.400" v="1340" actId="20577"/>
        <pc:sldMkLst>
          <pc:docMk/>
          <pc:sldMk cId="1657459403" sldId="322"/>
        </pc:sldMkLst>
        <pc:spChg chg="mod">
          <ac:chgData name="rajasekar s" userId="231fb11c644a1f45" providerId="LiveId" clId="{8980B772-A825-4A56-9D03-2D67A2813A06}" dt="2023-06-04T01:31:53.400" v="1340" actId="20577"/>
          <ac:spMkLst>
            <pc:docMk/>
            <pc:sldMk cId="1657459403" sldId="322"/>
            <ac:spMk id="3" creationId="{00000000-0000-0000-0000-000000000000}"/>
          </ac:spMkLst>
        </pc:spChg>
        <pc:picChg chg="add mod">
          <ac:chgData name="rajasekar s" userId="231fb11c644a1f45" providerId="LiveId" clId="{8980B772-A825-4A56-9D03-2D67A2813A06}" dt="2023-06-04T01:31:33.920" v="1328" actId="1076"/>
          <ac:picMkLst>
            <pc:docMk/>
            <pc:sldMk cId="1657459403" sldId="322"/>
            <ac:picMk id="4" creationId="{53104D83-C077-B16C-E712-3943F53CA072}"/>
          </ac:picMkLst>
        </pc:picChg>
      </pc:sldChg>
      <pc:sldChg chg="addSp delSp modSp add mod">
        <pc:chgData name="rajasekar s" userId="231fb11c644a1f45" providerId="LiveId" clId="{8980B772-A825-4A56-9D03-2D67A2813A06}" dt="2023-06-04T01:35:00.430" v="1390" actId="1076"/>
        <pc:sldMkLst>
          <pc:docMk/>
          <pc:sldMk cId="3942287080" sldId="323"/>
        </pc:sldMkLst>
        <pc:spChg chg="del">
          <ac:chgData name="rajasekar s" userId="231fb11c644a1f45" providerId="LiveId" clId="{8980B772-A825-4A56-9D03-2D67A2813A06}" dt="2023-06-04T01:33:11.603" v="1358"/>
          <ac:spMkLst>
            <pc:docMk/>
            <pc:sldMk cId="3942287080" sldId="323"/>
            <ac:spMk id="2" creationId="{00000000-0000-0000-0000-000000000000}"/>
          </ac:spMkLst>
        </pc:spChg>
        <pc:spChg chg="mod">
          <ac:chgData name="rajasekar s" userId="231fb11c644a1f45" providerId="LiveId" clId="{8980B772-A825-4A56-9D03-2D67A2813A06}" dt="2023-06-04T01:33:26.083" v="1362" actId="14100"/>
          <ac:spMkLst>
            <pc:docMk/>
            <pc:sldMk cId="3942287080" sldId="323"/>
            <ac:spMk id="3" creationId="{00000000-0000-0000-0000-000000000000}"/>
          </ac:spMkLst>
        </pc:spChg>
        <pc:picChg chg="add mod">
          <ac:chgData name="rajasekar s" userId="231fb11c644a1f45" providerId="LiveId" clId="{8980B772-A825-4A56-9D03-2D67A2813A06}" dt="2023-06-04T01:34:19.751" v="1380" actId="1076"/>
          <ac:picMkLst>
            <pc:docMk/>
            <pc:sldMk cId="3942287080" sldId="323"/>
            <ac:picMk id="5" creationId="{7CB9C51D-3B05-0B5E-B788-0C03E944DC88}"/>
          </ac:picMkLst>
        </pc:picChg>
        <pc:picChg chg="add mod">
          <ac:chgData name="rajasekar s" userId="231fb11c644a1f45" providerId="LiveId" clId="{8980B772-A825-4A56-9D03-2D67A2813A06}" dt="2023-06-04T01:35:00.430" v="1390" actId="1076"/>
          <ac:picMkLst>
            <pc:docMk/>
            <pc:sldMk cId="3942287080" sldId="323"/>
            <ac:picMk id="7" creationId="{79AE27C5-C735-AEB9-BA32-C5C33E35BE68}"/>
          </ac:picMkLst>
        </pc:picChg>
        <pc:picChg chg="add mod modCrop">
          <ac:chgData name="rajasekar s" userId="231fb11c644a1f45" providerId="LiveId" clId="{8980B772-A825-4A56-9D03-2D67A2813A06}" dt="2023-06-04T01:34:50.629" v="1388" actId="1037"/>
          <ac:picMkLst>
            <pc:docMk/>
            <pc:sldMk cId="3942287080" sldId="323"/>
            <ac:picMk id="9" creationId="{8E0DB72B-6031-7E2C-C29B-64735F08777A}"/>
          </ac:picMkLst>
        </pc:picChg>
        <pc:picChg chg="add mod">
          <ac:chgData name="rajasekar s" userId="231fb11c644a1f45" providerId="LiveId" clId="{8980B772-A825-4A56-9D03-2D67A2813A06}" dt="2023-06-04T01:34:55.425" v="1389" actId="1076"/>
          <ac:picMkLst>
            <pc:docMk/>
            <pc:sldMk cId="3942287080" sldId="323"/>
            <ac:picMk id="11" creationId="{3E3F94A9-D123-1FC7-B491-2324C72AB956}"/>
          </ac:picMkLst>
        </pc:picChg>
      </pc:sldChg>
      <pc:sldChg chg="addSp delSp modSp add mod">
        <pc:chgData name="rajasekar s" userId="231fb11c644a1f45" providerId="LiveId" clId="{8980B772-A825-4A56-9D03-2D67A2813A06}" dt="2023-06-04T01:37:50.078" v="1457" actId="14100"/>
        <pc:sldMkLst>
          <pc:docMk/>
          <pc:sldMk cId="257907257" sldId="324"/>
        </pc:sldMkLst>
        <pc:spChg chg="del">
          <ac:chgData name="rajasekar s" userId="231fb11c644a1f45" providerId="LiveId" clId="{8980B772-A825-4A56-9D03-2D67A2813A06}" dt="2023-06-04T01:36:39.004" v="1443"/>
          <ac:spMkLst>
            <pc:docMk/>
            <pc:sldMk cId="257907257" sldId="324"/>
            <ac:spMk id="2" creationId="{00000000-0000-0000-0000-000000000000}"/>
          </ac:spMkLst>
        </pc:spChg>
        <pc:spChg chg="mod">
          <ac:chgData name="rajasekar s" userId="231fb11c644a1f45" providerId="LiveId" clId="{8980B772-A825-4A56-9D03-2D67A2813A06}" dt="2023-06-04T01:36:06.363" v="1442" actId="20577"/>
          <ac:spMkLst>
            <pc:docMk/>
            <pc:sldMk cId="257907257" sldId="324"/>
            <ac:spMk id="3" creationId="{00000000-0000-0000-0000-000000000000}"/>
          </ac:spMkLst>
        </pc:spChg>
        <pc:picChg chg="add mod modCrop">
          <ac:chgData name="rajasekar s" userId="231fb11c644a1f45" providerId="LiveId" clId="{8980B772-A825-4A56-9D03-2D67A2813A06}" dt="2023-06-04T01:37:50.078" v="1457" actId="14100"/>
          <ac:picMkLst>
            <pc:docMk/>
            <pc:sldMk cId="257907257" sldId="324"/>
            <ac:picMk id="5" creationId="{B0A10EAB-3BC8-B5A6-4D10-51D26D416F5E}"/>
          </ac:picMkLst>
        </pc:picChg>
      </pc:sldChg>
      <pc:sldChg chg="modSp add mod">
        <pc:chgData name="rajasekar s" userId="231fb11c644a1f45" providerId="LiveId" clId="{8980B772-A825-4A56-9D03-2D67A2813A06}" dt="2023-06-04T01:38:30.510" v="1458"/>
        <pc:sldMkLst>
          <pc:docMk/>
          <pc:sldMk cId="292448115" sldId="325"/>
        </pc:sldMkLst>
        <pc:spChg chg="mod">
          <ac:chgData name="rajasekar s" userId="231fb11c644a1f45" providerId="LiveId" clId="{8980B772-A825-4A56-9D03-2D67A2813A06}" dt="2023-06-04T01:38:30.510" v="1458"/>
          <ac:spMkLst>
            <pc:docMk/>
            <pc:sldMk cId="292448115" sldId="325"/>
            <ac:spMk id="3" creationId="{00000000-0000-0000-0000-000000000000}"/>
          </ac:spMkLst>
        </pc:spChg>
      </pc:sldChg>
      <pc:sldChg chg="add">
        <pc:chgData name="rajasekar s" userId="231fb11c644a1f45" providerId="LiveId" clId="{8980B772-A825-4A56-9D03-2D67A2813A06}" dt="2023-06-04T01:35:04.517" v="1392"/>
        <pc:sldMkLst>
          <pc:docMk/>
          <pc:sldMk cId="340993512" sldId="326"/>
        </pc:sldMkLst>
      </pc:sldChg>
      <pc:sldChg chg="add">
        <pc:chgData name="rajasekar s" userId="231fb11c644a1f45" providerId="LiveId" clId="{8980B772-A825-4A56-9D03-2D67A2813A06}" dt="2023-06-04T01:35:04.644" v="1393"/>
        <pc:sldMkLst>
          <pc:docMk/>
          <pc:sldMk cId="1190804107" sldId="327"/>
        </pc:sldMkLst>
      </pc:sldChg>
      <pc:sldChg chg="add">
        <pc:chgData name="rajasekar s" userId="231fb11c644a1f45" providerId="LiveId" clId="{8980B772-A825-4A56-9D03-2D67A2813A06}" dt="2023-06-04T01:35:04.769" v="1394"/>
        <pc:sldMkLst>
          <pc:docMk/>
          <pc:sldMk cId="3772663284" sldId="328"/>
        </pc:sldMkLst>
      </pc:sldChg>
      <pc:sldChg chg="add">
        <pc:chgData name="rajasekar s" userId="231fb11c644a1f45" providerId="LiveId" clId="{8980B772-A825-4A56-9D03-2D67A2813A06}" dt="2023-06-04T01:35:04.879" v="1395"/>
        <pc:sldMkLst>
          <pc:docMk/>
          <pc:sldMk cId="2868951094" sldId="329"/>
        </pc:sldMkLst>
      </pc:sldChg>
      <pc:sldChg chg="add">
        <pc:chgData name="rajasekar s" userId="231fb11c644a1f45" providerId="LiveId" clId="{8980B772-A825-4A56-9D03-2D67A2813A06}" dt="2023-06-04T01:35:05.036" v="1396"/>
        <pc:sldMkLst>
          <pc:docMk/>
          <pc:sldMk cId="2179596357" sldId="330"/>
        </pc:sldMkLst>
      </pc:sldChg>
      <pc:sldMasterChg chg="modSp mod">
        <pc:chgData name="rajasekar s" userId="231fb11c644a1f45" providerId="LiveId" clId="{8980B772-A825-4A56-9D03-2D67A2813A06}" dt="2023-06-02T14:41:28.032" v="349" actId="20577"/>
        <pc:sldMasterMkLst>
          <pc:docMk/>
          <pc:sldMasterMk cId="3716104474" sldId="2147483865"/>
        </pc:sldMasterMkLst>
        <pc:spChg chg="mod">
          <ac:chgData name="rajasekar s" userId="231fb11c644a1f45" providerId="LiveId" clId="{8980B772-A825-4A56-9D03-2D67A2813A06}" dt="2023-06-02T14:41:28.032" v="349" actId="20577"/>
          <ac:spMkLst>
            <pc:docMk/>
            <pc:sldMasterMk cId="3716104474" sldId="2147483865"/>
            <ac:spMk id="4" creationId="{00000000-0000-0000-0000-000000000000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2996A0-C28C-46AB-A294-306C0F1ACDF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55A19A57-6C7D-46B6-BAD8-D0FC861E36A7}">
      <dgm:prSet phldrT="[Text]"/>
      <dgm:spPr/>
      <dgm:t>
        <a:bodyPr/>
        <a:lstStyle/>
        <a:p>
          <a:r>
            <a:rPr lang="en-GB" dirty="0"/>
            <a:t>Camera calibration</a:t>
          </a:r>
          <a:endParaRPr lang="en-DE" dirty="0"/>
        </a:p>
      </dgm:t>
    </dgm:pt>
    <dgm:pt modelId="{A4FC26FF-1B79-46D4-81DC-C0C7309EB31C}" type="parTrans" cxnId="{9A9ADB05-122E-4A46-90E9-5CECAAE3F486}">
      <dgm:prSet/>
      <dgm:spPr/>
      <dgm:t>
        <a:bodyPr/>
        <a:lstStyle/>
        <a:p>
          <a:endParaRPr lang="en-DE"/>
        </a:p>
      </dgm:t>
    </dgm:pt>
    <dgm:pt modelId="{B1FCC3FA-822C-44EE-B3F6-0C22965EEEC0}" type="sibTrans" cxnId="{9A9ADB05-122E-4A46-90E9-5CECAAE3F486}">
      <dgm:prSet/>
      <dgm:spPr/>
      <dgm:t>
        <a:bodyPr/>
        <a:lstStyle/>
        <a:p>
          <a:endParaRPr lang="en-DE"/>
        </a:p>
      </dgm:t>
    </dgm:pt>
    <dgm:pt modelId="{BD72E372-0B77-451F-BC1B-F80596791642}">
      <dgm:prSet phldrT="[Text]"/>
      <dgm:spPr/>
      <dgm:t>
        <a:bodyPr/>
        <a:lstStyle/>
        <a:p>
          <a:r>
            <a:rPr lang="en-GB" dirty="0"/>
            <a:t>Process ?</a:t>
          </a:r>
          <a:endParaRPr lang="en-DE" dirty="0"/>
        </a:p>
      </dgm:t>
    </dgm:pt>
    <dgm:pt modelId="{1C4CC824-CDD1-4EAD-9C54-9A6019D82301}" type="parTrans" cxnId="{6BA738CD-84BC-4E6C-B075-3E16804B11C1}">
      <dgm:prSet/>
      <dgm:spPr/>
      <dgm:t>
        <a:bodyPr/>
        <a:lstStyle/>
        <a:p>
          <a:endParaRPr lang="en-DE"/>
        </a:p>
      </dgm:t>
    </dgm:pt>
    <dgm:pt modelId="{FE519399-FB39-4278-8C4D-1AF9CD26E8BB}" type="sibTrans" cxnId="{6BA738CD-84BC-4E6C-B075-3E16804B11C1}">
      <dgm:prSet/>
      <dgm:spPr/>
      <dgm:t>
        <a:bodyPr/>
        <a:lstStyle/>
        <a:p>
          <a:endParaRPr lang="en-DE"/>
        </a:p>
      </dgm:t>
    </dgm:pt>
    <dgm:pt modelId="{FCB0A08E-ED41-46BE-8D1E-83C63991349C}">
      <dgm:prSet phldrT="[Text]"/>
      <dgm:spPr/>
      <dgm:t>
        <a:bodyPr/>
        <a:lstStyle/>
        <a:p>
          <a:r>
            <a:rPr lang="en-GB" dirty="0"/>
            <a:t>Goal ?</a:t>
          </a:r>
          <a:endParaRPr lang="en-DE" dirty="0"/>
        </a:p>
      </dgm:t>
    </dgm:pt>
    <dgm:pt modelId="{5AD1E619-5742-464E-BD3C-272AFD1FCAC5}" type="parTrans" cxnId="{39F02ABB-8775-4D95-AA95-4989526659A4}">
      <dgm:prSet/>
      <dgm:spPr/>
      <dgm:t>
        <a:bodyPr/>
        <a:lstStyle/>
        <a:p>
          <a:endParaRPr lang="en-DE"/>
        </a:p>
      </dgm:t>
    </dgm:pt>
    <dgm:pt modelId="{8F6B0FB6-BB7D-4E40-B38C-E723D4285C88}" type="sibTrans" cxnId="{39F02ABB-8775-4D95-AA95-4989526659A4}">
      <dgm:prSet/>
      <dgm:spPr/>
      <dgm:t>
        <a:bodyPr/>
        <a:lstStyle/>
        <a:p>
          <a:endParaRPr lang="en-DE"/>
        </a:p>
      </dgm:t>
    </dgm:pt>
    <dgm:pt modelId="{B85ED99F-C3ED-4541-847B-ED58823B28CE}">
      <dgm:prSet phldrT="[Text]"/>
      <dgm:spPr/>
      <dgm:t>
        <a:bodyPr/>
        <a:lstStyle/>
        <a:p>
          <a:r>
            <a:rPr lang="en-GB" dirty="0"/>
            <a:t>Methodology ?</a:t>
          </a:r>
          <a:endParaRPr lang="en-DE" dirty="0"/>
        </a:p>
      </dgm:t>
    </dgm:pt>
    <dgm:pt modelId="{0572FD53-4DBB-427C-8898-78FA3B6317D0}" type="parTrans" cxnId="{6B6A7987-17F5-4181-9765-E264D0DD6CAD}">
      <dgm:prSet/>
      <dgm:spPr/>
      <dgm:t>
        <a:bodyPr/>
        <a:lstStyle/>
        <a:p>
          <a:endParaRPr lang="en-DE"/>
        </a:p>
      </dgm:t>
    </dgm:pt>
    <dgm:pt modelId="{14C54446-0A53-4E24-891E-9B1A85F826D3}" type="sibTrans" cxnId="{6B6A7987-17F5-4181-9765-E264D0DD6CAD}">
      <dgm:prSet/>
      <dgm:spPr/>
      <dgm:t>
        <a:bodyPr/>
        <a:lstStyle/>
        <a:p>
          <a:endParaRPr lang="en-DE"/>
        </a:p>
      </dgm:t>
    </dgm:pt>
    <dgm:pt modelId="{B181CDCE-996F-437E-85DB-C8389D79F21C}">
      <dgm:prSet phldrT="[Text]"/>
      <dgm:spPr/>
      <dgm:t>
        <a:bodyPr/>
        <a:lstStyle/>
        <a:p>
          <a:r>
            <a:rPr lang="en-GB" dirty="0"/>
            <a:t>Application ?</a:t>
          </a:r>
          <a:endParaRPr lang="en-DE" dirty="0"/>
        </a:p>
      </dgm:t>
    </dgm:pt>
    <dgm:pt modelId="{30AD7983-F94E-4B30-AA3F-0181A8BCEABB}" type="parTrans" cxnId="{69D0A3C7-07D4-4147-8E95-ED59A81F2035}">
      <dgm:prSet/>
      <dgm:spPr/>
      <dgm:t>
        <a:bodyPr/>
        <a:lstStyle/>
        <a:p>
          <a:endParaRPr lang="en-DE"/>
        </a:p>
      </dgm:t>
    </dgm:pt>
    <dgm:pt modelId="{C9EF5727-790F-48FF-8B64-CC46CB1DF8F3}" type="sibTrans" cxnId="{69D0A3C7-07D4-4147-8E95-ED59A81F2035}">
      <dgm:prSet/>
      <dgm:spPr/>
      <dgm:t>
        <a:bodyPr/>
        <a:lstStyle/>
        <a:p>
          <a:endParaRPr lang="en-DE"/>
        </a:p>
      </dgm:t>
    </dgm:pt>
    <dgm:pt modelId="{281A9C9B-48DA-4EE7-B441-771E28114A7A}" type="pres">
      <dgm:prSet presAssocID="{F62996A0-C28C-46AB-A294-306C0F1ACDF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E7812B9-2E0B-4305-9538-ADC4E7628AB3}" type="pres">
      <dgm:prSet presAssocID="{55A19A57-6C7D-46B6-BAD8-D0FC861E36A7}" presName="centerShape" presStyleLbl="node0" presStyleIdx="0" presStyleCnt="1"/>
      <dgm:spPr/>
    </dgm:pt>
    <dgm:pt modelId="{0115AF7D-0876-42E1-8E68-6A7363D98441}" type="pres">
      <dgm:prSet presAssocID="{1C4CC824-CDD1-4EAD-9C54-9A6019D82301}" presName="parTrans" presStyleLbl="sibTrans2D1" presStyleIdx="0" presStyleCnt="4"/>
      <dgm:spPr/>
    </dgm:pt>
    <dgm:pt modelId="{27248445-F1D6-442E-9156-9911A125A8F2}" type="pres">
      <dgm:prSet presAssocID="{1C4CC824-CDD1-4EAD-9C54-9A6019D82301}" presName="connectorText" presStyleLbl="sibTrans2D1" presStyleIdx="0" presStyleCnt="4"/>
      <dgm:spPr/>
    </dgm:pt>
    <dgm:pt modelId="{AB2107E6-6CA8-40C4-827A-1FC37A0265AE}" type="pres">
      <dgm:prSet presAssocID="{BD72E372-0B77-451F-BC1B-F80596791642}" presName="node" presStyleLbl="node1" presStyleIdx="0" presStyleCnt="4" custScaleY="48118" custRadScaleRad="92362" custRadScaleInc="8875">
        <dgm:presLayoutVars>
          <dgm:bulletEnabled val="1"/>
        </dgm:presLayoutVars>
      </dgm:prSet>
      <dgm:spPr/>
    </dgm:pt>
    <dgm:pt modelId="{0982F036-D740-49DD-B272-67D6A8BB4CC8}" type="pres">
      <dgm:prSet presAssocID="{5AD1E619-5742-464E-BD3C-272AFD1FCAC5}" presName="parTrans" presStyleLbl="sibTrans2D1" presStyleIdx="1" presStyleCnt="4"/>
      <dgm:spPr/>
    </dgm:pt>
    <dgm:pt modelId="{F51A5C30-C208-4667-8E8F-1B11152C9111}" type="pres">
      <dgm:prSet presAssocID="{5AD1E619-5742-464E-BD3C-272AFD1FCAC5}" presName="connectorText" presStyleLbl="sibTrans2D1" presStyleIdx="1" presStyleCnt="4"/>
      <dgm:spPr/>
    </dgm:pt>
    <dgm:pt modelId="{C1C2640E-AD86-4AAF-8798-3E848186A7F5}" type="pres">
      <dgm:prSet presAssocID="{FCB0A08E-ED41-46BE-8D1E-83C63991349C}" presName="node" presStyleLbl="node1" presStyleIdx="1" presStyleCnt="4" custScaleY="48118">
        <dgm:presLayoutVars>
          <dgm:bulletEnabled val="1"/>
        </dgm:presLayoutVars>
      </dgm:prSet>
      <dgm:spPr/>
    </dgm:pt>
    <dgm:pt modelId="{76D3528F-55C9-426B-933D-D160D54F2C6D}" type="pres">
      <dgm:prSet presAssocID="{0572FD53-4DBB-427C-8898-78FA3B6317D0}" presName="parTrans" presStyleLbl="sibTrans2D1" presStyleIdx="2" presStyleCnt="4"/>
      <dgm:spPr/>
    </dgm:pt>
    <dgm:pt modelId="{733CF1EC-E1B7-4F55-A34C-C27EEF5A8E87}" type="pres">
      <dgm:prSet presAssocID="{0572FD53-4DBB-427C-8898-78FA3B6317D0}" presName="connectorText" presStyleLbl="sibTrans2D1" presStyleIdx="2" presStyleCnt="4"/>
      <dgm:spPr/>
    </dgm:pt>
    <dgm:pt modelId="{1C6CC366-5592-4D5D-A75B-02082485C9E1}" type="pres">
      <dgm:prSet presAssocID="{B85ED99F-C3ED-4541-847B-ED58823B28CE}" presName="node" presStyleLbl="node1" presStyleIdx="2" presStyleCnt="4" custScaleX="110549" custScaleY="48118" custRadScaleRad="87896" custRadScaleInc="-4142">
        <dgm:presLayoutVars>
          <dgm:bulletEnabled val="1"/>
        </dgm:presLayoutVars>
      </dgm:prSet>
      <dgm:spPr/>
    </dgm:pt>
    <dgm:pt modelId="{4CCCDE01-6625-4CD0-8994-72FAA7FD8811}" type="pres">
      <dgm:prSet presAssocID="{30AD7983-F94E-4B30-AA3F-0181A8BCEABB}" presName="parTrans" presStyleLbl="sibTrans2D1" presStyleIdx="3" presStyleCnt="4"/>
      <dgm:spPr/>
    </dgm:pt>
    <dgm:pt modelId="{BB45D1AA-DF7C-413A-BBD7-EF85F281F831}" type="pres">
      <dgm:prSet presAssocID="{30AD7983-F94E-4B30-AA3F-0181A8BCEABB}" presName="connectorText" presStyleLbl="sibTrans2D1" presStyleIdx="3" presStyleCnt="4"/>
      <dgm:spPr/>
    </dgm:pt>
    <dgm:pt modelId="{D5F749BE-7E18-4B56-95F9-43D4747469C5}" type="pres">
      <dgm:prSet presAssocID="{B181CDCE-996F-437E-85DB-C8389D79F21C}" presName="node" presStyleLbl="node1" presStyleIdx="3" presStyleCnt="4" custScaleY="48118">
        <dgm:presLayoutVars>
          <dgm:bulletEnabled val="1"/>
        </dgm:presLayoutVars>
      </dgm:prSet>
      <dgm:spPr/>
    </dgm:pt>
  </dgm:ptLst>
  <dgm:cxnLst>
    <dgm:cxn modelId="{F310DF00-CBFF-4513-8192-30BE404F5BD2}" type="presOf" srcId="{5AD1E619-5742-464E-BD3C-272AFD1FCAC5}" destId="{0982F036-D740-49DD-B272-67D6A8BB4CC8}" srcOrd="0" destOrd="0" presId="urn:microsoft.com/office/officeart/2005/8/layout/radial5"/>
    <dgm:cxn modelId="{9A9ADB05-122E-4A46-90E9-5CECAAE3F486}" srcId="{F62996A0-C28C-46AB-A294-306C0F1ACDF2}" destId="{55A19A57-6C7D-46B6-BAD8-D0FC861E36A7}" srcOrd="0" destOrd="0" parTransId="{A4FC26FF-1B79-46D4-81DC-C0C7309EB31C}" sibTransId="{B1FCC3FA-822C-44EE-B3F6-0C22965EEEC0}"/>
    <dgm:cxn modelId="{CE670C2A-A548-45BA-9699-E424CB950DE1}" type="presOf" srcId="{30AD7983-F94E-4B30-AA3F-0181A8BCEABB}" destId="{4CCCDE01-6625-4CD0-8994-72FAA7FD8811}" srcOrd="0" destOrd="0" presId="urn:microsoft.com/office/officeart/2005/8/layout/radial5"/>
    <dgm:cxn modelId="{2A042636-4F9A-4C20-957E-BFBBB4A926AA}" type="presOf" srcId="{30AD7983-F94E-4B30-AA3F-0181A8BCEABB}" destId="{BB45D1AA-DF7C-413A-BBD7-EF85F281F831}" srcOrd="1" destOrd="0" presId="urn:microsoft.com/office/officeart/2005/8/layout/radial5"/>
    <dgm:cxn modelId="{219B793E-D8E2-483B-BE78-7AD4DBDB2B3F}" type="presOf" srcId="{0572FD53-4DBB-427C-8898-78FA3B6317D0}" destId="{76D3528F-55C9-426B-933D-D160D54F2C6D}" srcOrd="0" destOrd="0" presId="urn:microsoft.com/office/officeart/2005/8/layout/radial5"/>
    <dgm:cxn modelId="{661DCC63-D0F5-4DAF-B405-042FC5D9C7BC}" type="presOf" srcId="{B85ED99F-C3ED-4541-847B-ED58823B28CE}" destId="{1C6CC366-5592-4D5D-A75B-02082485C9E1}" srcOrd="0" destOrd="0" presId="urn:microsoft.com/office/officeart/2005/8/layout/radial5"/>
    <dgm:cxn modelId="{E9707B44-DEFB-4382-9C90-5565029B046B}" type="presOf" srcId="{B181CDCE-996F-437E-85DB-C8389D79F21C}" destId="{D5F749BE-7E18-4B56-95F9-43D4747469C5}" srcOrd="0" destOrd="0" presId="urn:microsoft.com/office/officeart/2005/8/layout/radial5"/>
    <dgm:cxn modelId="{2278FF68-CED1-4576-9964-8A3F77653FF2}" type="presOf" srcId="{FCB0A08E-ED41-46BE-8D1E-83C63991349C}" destId="{C1C2640E-AD86-4AAF-8798-3E848186A7F5}" srcOrd="0" destOrd="0" presId="urn:microsoft.com/office/officeart/2005/8/layout/radial5"/>
    <dgm:cxn modelId="{6B6A7987-17F5-4181-9765-E264D0DD6CAD}" srcId="{55A19A57-6C7D-46B6-BAD8-D0FC861E36A7}" destId="{B85ED99F-C3ED-4541-847B-ED58823B28CE}" srcOrd="2" destOrd="0" parTransId="{0572FD53-4DBB-427C-8898-78FA3B6317D0}" sibTransId="{14C54446-0A53-4E24-891E-9B1A85F826D3}"/>
    <dgm:cxn modelId="{F7D1838B-B37F-48F7-9674-6BAF4199B310}" type="presOf" srcId="{BD72E372-0B77-451F-BC1B-F80596791642}" destId="{AB2107E6-6CA8-40C4-827A-1FC37A0265AE}" srcOrd="0" destOrd="0" presId="urn:microsoft.com/office/officeart/2005/8/layout/radial5"/>
    <dgm:cxn modelId="{E92710AA-431A-43E8-B5D4-98293D0E781B}" type="presOf" srcId="{55A19A57-6C7D-46B6-BAD8-D0FC861E36A7}" destId="{FE7812B9-2E0B-4305-9538-ADC4E7628AB3}" srcOrd="0" destOrd="0" presId="urn:microsoft.com/office/officeart/2005/8/layout/radial5"/>
    <dgm:cxn modelId="{F381FCB2-1518-445D-86A8-0475AD0F76A0}" type="presOf" srcId="{0572FD53-4DBB-427C-8898-78FA3B6317D0}" destId="{733CF1EC-E1B7-4F55-A34C-C27EEF5A8E87}" srcOrd="1" destOrd="0" presId="urn:microsoft.com/office/officeart/2005/8/layout/radial5"/>
    <dgm:cxn modelId="{39F02ABB-8775-4D95-AA95-4989526659A4}" srcId="{55A19A57-6C7D-46B6-BAD8-D0FC861E36A7}" destId="{FCB0A08E-ED41-46BE-8D1E-83C63991349C}" srcOrd="1" destOrd="0" parTransId="{5AD1E619-5742-464E-BD3C-272AFD1FCAC5}" sibTransId="{8F6B0FB6-BB7D-4E40-B38C-E723D4285C88}"/>
    <dgm:cxn modelId="{E0AD42BD-8220-45B0-BBDD-45BC3C51442A}" type="presOf" srcId="{F62996A0-C28C-46AB-A294-306C0F1ACDF2}" destId="{281A9C9B-48DA-4EE7-B441-771E28114A7A}" srcOrd="0" destOrd="0" presId="urn:microsoft.com/office/officeart/2005/8/layout/radial5"/>
    <dgm:cxn modelId="{DDBE15BE-0849-4C92-9E7E-B376F84ADB9E}" type="presOf" srcId="{1C4CC824-CDD1-4EAD-9C54-9A6019D82301}" destId="{0115AF7D-0876-42E1-8E68-6A7363D98441}" srcOrd="0" destOrd="0" presId="urn:microsoft.com/office/officeart/2005/8/layout/radial5"/>
    <dgm:cxn modelId="{69D0A3C7-07D4-4147-8E95-ED59A81F2035}" srcId="{55A19A57-6C7D-46B6-BAD8-D0FC861E36A7}" destId="{B181CDCE-996F-437E-85DB-C8389D79F21C}" srcOrd="3" destOrd="0" parTransId="{30AD7983-F94E-4B30-AA3F-0181A8BCEABB}" sibTransId="{C9EF5727-790F-48FF-8B64-CC46CB1DF8F3}"/>
    <dgm:cxn modelId="{6BA738CD-84BC-4E6C-B075-3E16804B11C1}" srcId="{55A19A57-6C7D-46B6-BAD8-D0FC861E36A7}" destId="{BD72E372-0B77-451F-BC1B-F80596791642}" srcOrd="0" destOrd="0" parTransId="{1C4CC824-CDD1-4EAD-9C54-9A6019D82301}" sibTransId="{FE519399-FB39-4278-8C4D-1AF9CD26E8BB}"/>
    <dgm:cxn modelId="{21AFC2EA-19B7-4008-9511-3A593BD7228E}" type="presOf" srcId="{5AD1E619-5742-464E-BD3C-272AFD1FCAC5}" destId="{F51A5C30-C208-4667-8E8F-1B11152C9111}" srcOrd="1" destOrd="0" presId="urn:microsoft.com/office/officeart/2005/8/layout/radial5"/>
    <dgm:cxn modelId="{83073EFE-87BF-4560-AE52-FF99E4422497}" type="presOf" srcId="{1C4CC824-CDD1-4EAD-9C54-9A6019D82301}" destId="{27248445-F1D6-442E-9156-9911A125A8F2}" srcOrd="1" destOrd="0" presId="urn:microsoft.com/office/officeart/2005/8/layout/radial5"/>
    <dgm:cxn modelId="{29370E71-3A56-438E-B2A7-C6B02DDD66D0}" type="presParOf" srcId="{281A9C9B-48DA-4EE7-B441-771E28114A7A}" destId="{FE7812B9-2E0B-4305-9538-ADC4E7628AB3}" srcOrd="0" destOrd="0" presId="urn:microsoft.com/office/officeart/2005/8/layout/radial5"/>
    <dgm:cxn modelId="{CB36CADE-CFBF-47C0-A023-D0A3901EE899}" type="presParOf" srcId="{281A9C9B-48DA-4EE7-B441-771E28114A7A}" destId="{0115AF7D-0876-42E1-8E68-6A7363D98441}" srcOrd="1" destOrd="0" presId="urn:microsoft.com/office/officeart/2005/8/layout/radial5"/>
    <dgm:cxn modelId="{CF0BC062-AB6E-4327-A8AD-881017D37ED6}" type="presParOf" srcId="{0115AF7D-0876-42E1-8E68-6A7363D98441}" destId="{27248445-F1D6-442E-9156-9911A125A8F2}" srcOrd="0" destOrd="0" presId="urn:microsoft.com/office/officeart/2005/8/layout/radial5"/>
    <dgm:cxn modelId="{ACB4D273-7B18-4AD8-BF16-B852BB791E9B}" type="presParOf" srcId="{281A9C9B-48DA-4EE7-B441-771E28114A7A}" destId="{AB2107E6-6CA8-40C4-827A-1FC37A0265AE}" srcOrd="2" destOrd="0" presId="urn:microsoft.com/office/officeart/2005/8/layout/radial5"/>
    <dgm:cxn modelId="{76EFF585-947A-4AC6-91D6-6BF1CB16A6BD}" type="presParOf" srcId="{281A9C9B-48DA-4EE7-B441-771E28114A7A}" destId="{0982F036-D740-49DD-B272-67D6A8BB4CC8}" srcOrd="3" destOrd="0" presId="urn:microsoft.com/office/officeart/2005/8/layout/radial5"/>
    <dgm:cxn modelId="{280EEF23-0E81-46A0-B69C-B039FE94437E}" type="presParOf" srcId="{0982F036-D740-49DD-B272-67D6A8BB4CC8}" destId="{F51A5C30-C208-4667-8E8F-1B11152C9111}" srcOrd="0" destOrd="0" presId="urn:microsoft.com/office/officeart/2005/8/layout/radial5"/>
    <dgm:cxn modelId="{FEA06615-C839-48C7-AF3D-587374F4D162}" type="presParOf" srcId="{281A9C9B-48DA-4EE7-B441-771E28114A7A}" destId="{C1C2640E-AD86-4AAF-8798-3E848186A7F5}" srcOrd="4" destOrd="0" presId="urn:microsoft.com/office/officeart/2005/8/layout/radial5"/>
    <dgm:cxn modelId="{A57343AB-999A-4A4D-B9F9-CB1D6A8B2D79}" type="presParOf" srcId="{281A9C9B-48DA-4EE7-B441-771E28114A7A}" destId="{76D3528F-55C9-426B-933D-D160D54F2C6D}" srcOrd="5" destOrd="0" presId="urn:microsoft.com/office/officeart/2005/8/layout/radial5"/>
    <dgm:cxn modelId="{99D34577-34EF-4F28-BEB9-15F84DC89E3C}" type="presParOf" srcId="{76D3528F-55C9-426B-933D-D160D54F2C6D}" destId="{733CF1EC-E1B7-4F55-A34C-C27EEF5A8E87}" srcOrd="0" destOrd="0" presId="urn:microsoft.com/office/officeart/2005/8/layout/radial5"/>
    <dgm:cxn modelId="{90DB6783-C672-4D8C-8AEA-60FB477BC172}" type="presParOf" srcId="{281A9C9B-48DA-4EE7-B441-771E28114A7A}" destId="{1C6CC366-5592-4D5D-A75B-02082485C9E1}" srcOrd="6" destOrd="0" presId="urn:microsoft.com/office/officeart/2005/8/layout/radial5"/>
    <dgm:cxn modelId="{97B992AD-2249-419C-AD7C-2D50317A0911}" type="presParOf" srcId="{281A9C9B-48DA-4EE7-B441-771E28114A7A}" destId="{4CCCDE01-6625-4CD0-8994-72FAA7FD8811}" srcOrd="7" destOrd="0" presId="urn:microsoft.com/office/officeart/2005/8/layout/radial5"/>
    <dgm:cxn modelId="{9E637243-00E0-4FAA-9884-8B4BBDB063EB}" type="presParOf" srcId="{4CCCDE01-6625-4CD0-8994-72FAA7FD8811}" destId="{BB45D1AA-DF7C-413A-BBD7-EF85F281F831}" srcOrd="0" destOrd="0" presId="urn:microsoft.com/office/officeart/2005/8/layout/radial5"/>
    <dgm:cxn modelId="{DA1FC3F2-B3F4-4699-89A4-A4D82639341A}" type="presParOf" srcId="{281A9C9B-48DA-4EE7-B441-771E28114A7A}" destId="{D5F749BE-7E18-4B56-95F9-43D4747469C5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812B9-2E0B-4305-9538-ADC4E7628AB3}">
      <dsp:nvSpPr>
        <dsp:cNvPr id="0" name=""/>
        <dsp:cNvSpPr/>
      </dsp:nvSpPr>
      <dsp:spPr>
        <a:xfrm>
          <a:off x="2619933" y="1414065"/>
          <a:ext cx="856133" cy="856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Camera calibration</a:t>
          </a:r>
          <a:endParaRPr lang="en-DE" sz="900" kern="1200" dirty="0"/>
        </a:p>
      </dsp:txBody>
      <dsp:txXfrm>
        <a:off x="2745311" y="1539443"/>
        <a:ext cx="605377" cy="605377"/>
      </dsp:txXfrm>
    </dsp:sp>
    <dsp:sp modelId="{0115AF7D-0876-42E1-8E68-6A7363D98441}">
      <dsp:nvSpPr>
        <dsp:cNvPr id="0" name=""/>
        <dsp:cNvSpPr/>
      </dsp:nvSpPr>
      <dsp:spPr>
        <a:xfrm rot="16439625">
          <a:off x="2957243" y="1017273"/>
          <a:ext cx="276368" cy="291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700" kern="1200"/>
        </a:p>
      </dsp:txBody>
      <dsp:txXfrm>
        <a:off x="2995811" y="1116844"/>
        <a:ext cx="193458" cy="174651"/>
      </dsp:txXfrm>
    </dsp:sp>
    <dsp:sp modelId="{AB2107E6-6CA8-40C4-827A-1FC37A0265AE}">
      <dsp:nvSpPr>
        <dsp:cNvPr id="0" name=""/>
        <dsp:cNvSpPr/>
      </dsp:nvSpPr>
      <dsp:spPr>
        <a:xfrm>
          <a:off x="2600245" y="383340"/>
          <a:ext cx="1063478" cy="5117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Process ?</a:t>
          </a:r>
          <a:endParaRPr lang="en-DE" sz="900" kern="1200" dirty="0"/>
        </a:p>
      </dsp:txBody>
      <dsp:txXfrm>
        <a:off x="2755988" y="458280"/>
        <a:ext cx="751992" cy="361844"/>
      </dsp:txXfrm>
    </dsp:sp>
    <dsp:sp modelId="{0982F036-D740-49DD-B272-67D6A8BB4CC8}">
      <dsp:nvSpPr>
        <dsp:cNvPr id="0" name=""/>
        <dsp:cNvSpPr/>
      </dsp:nvSpPr>
      <dsp:spPr>
        <a:xfrm>
          <a:off x="3552136" y="1696589"/>
          <a:ext cx="183258" cy="291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700" kern="1200"/>
        </a:p>
      </dsp:txBody>
      <dsp:txXfrm>
        <a:off x="3552136" y="1754806"/>
        <a:ext cx="128281" cy="174651"/>
      </dsp:txXfrm>
    </dsp:sp>
    <dsp:sp modelId="{C1C2640E-AD86-4AAF-8798-3E848186A7F5}">
      <dsp:nvSpPr>
        <dsp:cNvPr id="0" name=""/>
        <dsp:cNvSpPr/>
      </dsp:nvSpPr>
      <dsp:spPr>
        <a:xfrm>
          <a:off x="3821838" y="1586270"/>
          <a:ext cx="1063478" cy="5117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Goal ?</a:t>
          </a:r>
          <a:endParaRPr lang="en-DE" sz="900" kern="1200" dirty="0"/>
        </a:p>
      </dsp:txBody>
      <dsp:txXfrm>
        <a:off x="3977581" y="1661210"/>
        <a:ext cx="751992" cy="361844"/>
      </dsp:txXfrm>
    </dsp:sp>
    <dsp:sp modelId="{76D3528F-55C9-426B-933D-D160D54F2C6D}">
      <dsp:nvSpPr>
        <dsp:cNvPr id="0" name=""/>
        <dsp:cNvSpPr/>
      </dsp:nvSpPr>
      <dsp:spPr>
        <a:xfrm rot="5288166">
          <a:off x="2946404" y="2349114"/>
          <a:ext cx="245661" cy="291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700" kern="1200"/>
        </a:p>
      </dsp:txBody>
      <dsp:txXfrm>
        <a:off x="2982054" y="2370501"/>
        <a:ext cx="171963" cy="174651"/>
      </dsp:txXfrm>
    </dsp:sp>
    <dsp:sp modelId="{1C6CC366-5592-4D5D-A75B-02082485C9E1}">
      <dsp:nvSpPr>
        <dsp:cNvPr id="0" name=""/>
        <dsp:cNvSpPr/>
      </dsp:nvSpPr>
      <dsp:spPr>
        <a:xfrm>
          <a:off x="2497492" y="2733213"/>
          <a:ext cx="1175665" cy="5117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Methodology ?</a:t>
          </a:r>
          <a:endParaRPr lang="en-DE" sz="900" kern="1200" dirty="0"/>
        </a:p>
      </dsp:txBody>
      <dsp:txXfrm>
        <a:off x="2669664" y="2808153"/>
        <a:ext cx="831321" cy="361844"/>
      </dsp:txXfrm>
    </dsp:sp>
    <dsp:sp modelId="{4CCCDE01-6625-4CD0-8994-72FAA7FD8811}">
      <dsp:nvSpPr>
        <dsp:cNvPr id="0" name=""/>
        <dsp:cNvSpPr/>
      </dsp:nvSpPr>
      <dsp:spPr>
        <a:xfrm rot="10800000">
          <a:off x="2360604" y="1696589"/>
          <a:ext cx="183258" cy="291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700" kern="1200"/>
        </a:p>
      </dsp:txBody>
      <dsp:txXfrm rot="10800000">
        <a:off x="2415581" y="1754806"/>
        <a:ext cx="128281" cy="174651"/>
      </dsp:txXfrm>
    </dsp:sp>
    <dsp:sp modelId="{D5F749BE-7E18-4B56-95F9-43D4747469C5}">
      <dsp:nvSpPr>
        <dsp:cNvPr id="0" name=""/>
        <dsp:cNvSpPr/>
      </dsp:nvSpPr>
      <dsp:spPr>
        <a:xfrm>
          <a:off x="1210682" y="1586270"/>
          <a:ext cx="1063478" cy="5117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Application ?</a:t>
          </a:r>
          <a:endParaRPr lang="en-DE" sz="900" kern="1200" dirty="0"/>
        </a:p>
      </dsp:txBody>
      <dsp:txXfrm>
        <a:off x="1366425" y="1661210"/>
        <a:ext cx="751992" cy="361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04.06.2023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04.06.2023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58132"/>
            <a:ext cx="1480280" cy="42929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27" y="343624"/>
            <a:ext cx="1195200" cy="44336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154112"/>
            <a:ext cx="9144000" cy="5703888"/>
          </a:xfrm>
          <a:prstGeom prst="rect">
            <a:avLst/>
          </a:prstGeom>
          <a:gradFill>
            <a:gsLst>
              <a:gs pos="90000">
                <a:schemeClr val="accent1"/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224099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Last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3363236"/>
            <a:ext cx="3299301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 err="1"/>
              <a:t>Organizational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 Dresden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" y="4600800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800" y="5537832"/>
            <a:ext cx="455323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Location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of the </a:t>
            </a:r>
            <a:r>
              <a:rPr lang="de-DE" dirty="0" err="1"/>
              <a:t>event</a:t>
            </a:r>
            <a:r>
              <a:rPr lang="de-DE" dirty="0"/>
              <a:t>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54112"/>
            <a:ext cx="9144000" cy="5703888"/>
          </a:xfrm>
          <a:prstGeom prst="rect">
            <a:avLst/>
          </a:prstGeom>
          <a:gradFill>
            <a:gsLst>
              <a:gs pos="80000">
                <a:srgbClr val="A91920"/>
              </a:gs>
              <a:gs pos="0">
                <a:srgbClr val="E8412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176566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60544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0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00" y="3363236"/>
            <a:ext cx="3101669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2" y="4600800"/>
            <a:ext cx="4766996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800" y="5537832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58132"/>
            <a:ext cx="1480280" cy="42929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27" y="343624"/>
            <a:ext cx="1195200" cy="4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612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Acht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2913154" y="2898179"/>
            <a:ext cx="6230846" cy="3981196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0846" h="3981196">
                <a:moveTo>
                  <a:pt x="3984796" y="381"/>
                </a:moveTo>
                <a:lnTo>
                  <a:pt x="6230846" y="0"/>
                </a:lnTo>
                <a:lnTo>
                  <a:pt x="6230846" y="3967747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0" y="3938396"/>
            <a:ext cx="8810492" cy="2937256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657185"/>
            <a:ext cx="5551215" cy="4224599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176566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60544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7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00" y="3363236"/>
            <a:ext cx="3101669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2" y="4600800"/>
            <a:ext cx="4766996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800" y="5537832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58132"/>
            <a:ext cx="1480280" cy="429297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27" y="343624"/>
            <a:ext cx="1195200" cy="4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9129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zwei Inhalt 1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395287" y="1484312"/>
            <a:ext cx="4124326" cy="4249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6"/>
          </p:nvPr>
        </p:nvSpPr>
        <p:spPr>
          <a:xfrm>
            <a:off x="4624388" y="1484313"/>
            <a:ext cx="4133850" cy="4249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zwei Inhalt 1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395287" y="1484312"/>
            <a:ext cx="4124326" cy="4249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4624388" y="1484313"/>
            <a:ext cx="4133850" cy="42497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22906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Text + Bild_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395287" y="1484312"/>
            <a:ext cx="5280026" cy="4249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5781675" y="1484313"/>
            <a:ext cx="2976563" cy="42497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81649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Text + Bild_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395286" y="1484312"/>
            <a:ext cx="8362951" cy="2540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4204531"/>
            <a:ext cx="9143999" cy="188829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94381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Text +Bild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395287" y="1484312"/>
            <a:ext cx="5280026" cy="4249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/>
          </p:nvPr>
        </p:nvSpPr>
        <p:spPr>
          <a:xfrm>
            <a:off x="5781675" y="1484314"/>
            <a:ext cx="3362325" cy="46085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52054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95287" y="1492780"/>
            <a:ext cx="2581276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3094037" y="1492780"/>
            <a:ext cx="2581276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5790142" y="1492780"/>
            <a:ext cx="2581276" cy="42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393700" y="1484313"/>
            <a:ext cx="3740150" cy="13319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5"/>
          <p:cNvSpPr>
            <a:spLocks noGrp="1"/>
          </p:cNvSpPr>
          <p:nvPr>
            <p:ph type="pic" sz="quarter" idx="19"/>
          </p:nvPr>
        </p:nvSpPr>
        <p:spPr>
          <a:xfrm>
            <a:off x="393700" y="2943226"/>
            <a:ext cx="3740150" cy="13319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5"/>
          <p:cNvSpPr>
            <a:spLocks noGrp="1"/>
          </p:cNvSpPr>
          <p:nvPr>
            <p:ph type="pic" sz="quarter" idx="20"/>
          </p:nvPr>
        </p:nvSpPr>
        <p:spPr>
          <a:xfrm>
            <a:off x="393700" y="4402138"/>
            <a:ext cx="3740150" cy="13319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55462"/>
            <a:ext cx="1481143" cy="432000"/>
          </a:xfrm>
          <a:prstGeom prst="rect">
            <a:avLst/>
          </a:prstGeom>
        </p:spPr>
      </p:pic>
      <p:pic>
        <p:nvPicPr>
          <p:cNvPr id="17" name="Grafik 16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14" y="340631"/>
            <a:ext cx="1202148" cy="446400"/>
          </a:xfrm>
          <a:prstGeom prst="rect">
            <a:avLst/>
          </a:prstGeom>
        </p:spPr>
      </p:pic>
      <p:sp>
        <p:nvSpPr>
          <p:cNvPr id="11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3363236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" y="4600800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800" y="5537832"/>
            <a:ext cx="4130746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367361681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zwei Titel und zwei Inhalt 1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288" y="341833"/>
            <a:ext cx="4124326" cy="8122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395287" y="1484312"/>
            <a:ext cx="4124326" cy="4249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6"/>
          </p:nvPr>
        </p:nvSpPr>
        <p:spPr>
          <a:xfrm>
            <a:off x="4624388" y="1484313"/>
            <a:ext cx="4133850" cy="4249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itel 1"/>
          <p:cNvSpPr txBox="1">
            <a:spLocks/>
          </p:cNvSpPr>
          <p:nvPr userDrawn="1"/>
        </p:nvSpPr>
        <p:spPr>
          <a:xfrm>
            <a:off x="4633912" y="341833"/>
            <a:ext cx="4124326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9542830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1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43604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95288" y="991716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6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094526" y="991716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7" name="Bildplatzhalter 2"/>
          <p:cNvSpPr>
            <a:spLocks noGrp="1"/>
          </p:cNvSpPr>
          <p:nvPr>
            <p:ph type="pic" sz="quarter" idx="12"/>
          </p:nvPr>
        </p:nvSpPr>
        <p:spPr>
          <a:xfrm>
            <a:off x="3793764" y="991716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493002" y="991716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9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192238" y="991716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402836" y="270130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1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102074" y="270130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2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801312" y="270130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3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500550" y="270130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4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199786" y="270130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5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01332" y="440184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6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100570" y="440184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7" name="Bildplatzhalter 2"/>
          <p:cNvSpPr>
            <a:spLocks noGrp="1"/>
          </p:cNvSpPr>
          <p:nvPr>
            <p:ph type="pic" sz="quarter" idx="22"/>
          </p:nvPr>
        </p:nvSpPr>
        <p:spPr>
          <a:xfrm>
            <a:off x="3799808" y="440184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8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499046" y="440184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9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198282" y="4401847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538135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6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43604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95287" y="991716"/>
            <a:ext cx="2686051" cy="24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232943" y="991716"/>
            <a:ext cx="2686051" cy="24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070599" y="991716"/>
            <a:ext cx="2686051" cy="24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387351" y="3541241"/>
            <a:ext cx="2686051" cy="24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3225007" y="3541241"/>
            <a:ext cx="2686051" cy="24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062663" y="3541241"/>
            <a:ext cx="2686051" cy="24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7737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43604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701" y="1027113"/>
            <a:ext cx="3024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3061306" y="1027113"/>
            <a:ext cx="3024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121912" y="1027113"/>
            <a:ext cx="3024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0" y="3572513"/>
            <a:ext cx="3024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3064668" y="3572513"/>
            <a:ext cx="3024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6125274" y="3572513"/>
            <a:ext cx="3024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1361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982664"/>
            <a:ext cx="9144000" cy="5110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092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3"/>
            <a:ext cx="9144000" cy="6092822"/>
          </a:xfrm>
          <a:prstGeom prst="rect">
            <a:avLst/>
          </a:prstGeom>
          <a:gradFill>
            <a:gsLst>
              <a:gs pos="85000">
                <a:schemeClr val="accent1"/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568454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" y="4108357"/>
            <a:ext cx="4657942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49044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3"/>
            <a:ext cx="9144000" cy="6092822"/>
          </a:xfrm>
          <a:prstGeom prst="rect">
            <a:avLst/>
          </a:prstGeom>
          <a:gradFill>
            <a:gsLst>
              <a:gs pos="85000">
                <a:schemeClr val="accent1"/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568454"/>
            <a:ext cx="388143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" y="4108357"/>
            <a:ext cx="4694293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72381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3"/>
            <a:ext cx="9144000" cy="6092822"/>
          </a:xfrm>
          <a:prstGeom prst="rect">
            <a:avLst/>
          </a:prstGeom>
          <a:gradFill>
            <a:gsLst>
              <a:gs pos="85000">
                <a:schemeClr val="accent4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568454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" y="4108357"/>
            <a:ext cx="4657942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03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90000">
                <a:schemeClr val="accent1"/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  <p:sp>
        <p:nvSpPr>
          <p:cNvPr id="10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3363236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" y="4600800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800" y="5537832"/>
            <a:ext cx="4130746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55462"/>
            <a:ext cx="1481143" cy="432000"/>
          </a:xfrm>
          <a:prstGeom prst="rect">
            <a:avLst/>
          </a:prstGeom>
        </p:spPr>
      </p:pic>
      <p:pic>
        <p:nvPicPr>
          <p:cNvPr id="21" name="Grafik 20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14" y="340631"/>
            <a:ext cx="1202148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14480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09282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568454"/>
            <a:ext cx="388143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" y="4108357"/>
            <a:ext cx="4694293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14988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3363236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2" y="4600800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800" y="5537832"/>
            <a:ext cx="4130746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58132"/>
            <a:ext cx="1480280" cy="42929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27" y="343624"/>
            <a:ext cx="1195200" cy="4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Foto_ganzseitig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2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7"/>
          </p:nvPr>
        </p:nvSpPr>
        <p:spPr>
          <a:xfrm>
            <a:off x="7712627" y="341827"/>
            <a:ext cx="1206000" cy="446400"/>
          </a:xfrm>
          <a:blipFill>
            <a:blip r:embed="rId2"/>
            <a:srcRect/>
            <a:stretch>
              <a:fillRect t="-161" b="-161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3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8"/>
          </p:nvPr>
        </p:nvSpPr>
        <p:spPr>
          <a:xfrm>
            <a:off x="292100" y="355599"/>
            <a:ext cx="14904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13" b="-31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176566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60544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0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00" y="3363236"/>
            <a:ext cx="3101669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2" y="4600800"/>
            <a:ext cx="4766996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800" y="5537832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136802025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Foto_ganzseitig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2350053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aseline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Last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60544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00" y="3363236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 err="1"/>
              <a:t>Organizational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 Dresden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2" y="4600800"/>
            <a:ext cx="4766996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800" y="5537832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  <p:sp>
        <p:nvSpPr>
          <p:cNvPr id="2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7"/>
          </p:nvPr>
        </p:nvSpPr>
        <p:spPr>
          <a:xfrm>
            <a:off x="7712627" y="341827"/>
            <a:ext cx="1206000" cy="446400"/>
          </a:xfrm>
          <a:blipFill>
            <a:blip r:embed="rId2"/>
            <a:srcRect/>
            <a:stretch>
              <a:fillRect t="-161" b="-161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1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8"/>
          </p:nvPr>
        </p:nvSpPr>
        <p:spPr>
          <a:xfrm>
            <a:off x="292100" y="355599"/>
            <a:ext cx="1490400" cy="432000"/>
          </a:xfrm>
          <a:blipFill dpi="0" rotWithShape="1">
            <a:blip r:embed="rId3"/>
            <a:srcRect/>
            <a:stretch>
              <a:fillRect t="-313" b="-31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79904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0" y="1154113"/>
            <a:ext cx="9144000" cy="5703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1692959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5981697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00" y="3363236"/>
            <a:ext cx="3282753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3600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00305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Organizational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2" y="4600800"/>
            <a:ext cx="4694293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800" y="5537832"/>
            <a:ext cx="4167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58132"/>
            <a:ext cx="1480280" cy="42929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27" y="343624"/>
            <a:ext cx="1195200" cy="4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2374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54112"/>
            <a:ext cx="9144000" cy="5703888"/>
          </a:xfrm>
          <a:prstGeom prst="rect">
            <a:avLst/>
          </a:prstGeom>
          <a:gradFill>
            <a:gsLst>
              <a:gs pos="80000">
                <a:schemeClr val="accent4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176566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60544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00" y="3363236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 err="1"/>
              <a:t>Organizational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 Dresden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2" y="4600800"/>
            <a:ext cx="4766996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800" y="5537832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58132"/>
            <a:ext cx="1480280" cy="42929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27" y="343624"/>
            <a:ext cx="1195200" cy="4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0499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vio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154112"/>
            <a:ext cx="9144000" cy="5703888"/>
          </a:xfrm>
          <a:prstGeom prst="rect">
            <a:avLst/>
          </a:prstGeom>
          <a:gradFill>
            <a:gsLst>
              <a:gs pos="80000">
                <a:srgbClr val="59358C"/>
              </a:gs>
              <a:gs pos="0">
                <a:srgbClr val="951B8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3077307"/>
            <a:ext cx="176566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060897"/>
            <a:ext cx="388143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4" y="5253427"/>
            <a:ext cx="60544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 marL="0" indent="0" algn="l">
              <a:buNone/>
              <a:defRPr b="0">
                <a:solidFill>
                  <a:srgbClr val="00305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800" y="3363236"/>
            <a:ext cx="3101669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rIns="36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rgbClr val="00305D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2" y="4600800"/>
            <a:ext cx="4766996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sz="3200" b="0"/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800" y="5537832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rIns="36000">
            <a:sp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Ort oder Anlass des Vortrags // May 4, 2022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58132"/>
            <a:ext cx="1480280" cy="42929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27" y="343624"/>
            <a:ext cx="1195200" cy="4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6787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073" y="6275708"/>
            <a:ext cx="970479" cy="3600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headline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312987" y="6275708"/>
            <a:ext cx="4133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noProof="0" dirty="0">
                <a:solidFill>
                  <a:schemeClr val="tx2"/>
                </a:solidFill>
              </a:rPr>
              <a:t>Camera Calibration with a Bar</a:t>
            </a:r>
          </a:p>
          <a:p>
            <a:pPr algn="l"/>
            <a:r>
              <a:rPr lang="en-GB" sz="8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Chair of Machine Learning for Computer Vision </a:t>
            </a:r>
            <a:r>
              <a:rPr lang="en-US" sz="8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/ Sankar</a:t>
            </a:r>
            <a:r>
              <a:rPr lang="en-US" sz="8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Rajasekar</a:t>
            </a:r>
            <a:endParaRPr lang="en-US" sz="800" baseline="0" noProof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800" baseline="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Oral Presentation Research Project // June 5, 2023</a:t>
            </a:r>
            <a:endParaRPr lang="en-US" sz="800" noProof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56376" y="6275708"/>
            <a:ext cx="691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level (16pt for the first four levels)</a:t>
            </a:r>
          </a:p>
          <a:p>
            <a:pPr lvl="1"/>
            <a:r>
              <a:rPr lang="en-US" noProof="0" dirty="0"/>
              <a:t>Second text level for normal text</a:t>
            </a:r>
          </a:p>
          <a:p>
            <a:pPr lvl="2"/>
            <a:r>
              <a:rPr lang="en-US" noProof="0" dirty="0"/>
              <a:t>Third text level for enumerations</a:t>
            </a:r>
          </a:p>
          <a:p>
            <a:pPr lvl="3"/>
            <a:r>
              <a:rPr lang="en-US" noProof="0" dirty="0"/>
              <a:t>Fourth text level for enumerations if there is a lot of text</a:t>
            </a:r>
          </a:p>
          <a:p>
            <a:pPr lvl="4"/>
            <a:r>
              <a:rPr lang="en-US" noProof="0" dirty="0"/>
              <a:t>Fifth level (14 </a:t>
            </a:r>
            <a:r>
              <a:rPr lang="en-US" noProof="0" dirty="0" err="1"/>
              <a:t>pt</a:t>
            </a:r>
            <a:r>
              <a:rPr lang="en-US" noProof="0" dirty="0"/>
              <a:t> for all subsequent levels)</a:t>
            </a:r>
          </a:p>
          <a:p>
            <a:pPr marL="0" marR="0" lvl="5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Sixth level for normal text</a:t>
            </a:r>
          </a:p>
          <a:p>
            <a:pPr lvl="6"/>
            <a:r>
              <a:rPr lang="en-US" noProof="0" dirty="0"/>
              <a:t>Seventh level for enumerations</a:t>
            </a:r>
          </a:p>
          <a:p>
            <a:pPr lvl="7"/>
            <a:r>
              <a:rPr lang="en-US" noProof="0" dirty="0"/>
              <a:t>Eighth level for enumerations</a:t>
            </a:r>
          </a:p>
          <a:p>
            <a:pPr lvl="8"/>
            <a:r>
              <a:rPr lang="en-US" noProof="0" dirty="0"/>
              <a:t>Ninth level for enumerations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8" y="6299864"/>
            <a:ext cx="111618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80" r:id="rId2"/>
    <p:sldLayoutId id="2147483879" r:id="rId3"/>
    <p:sldLayoutId id="2147483867" r:id="rId4"/>
    <p:sldLayoutId id="2147483919" r:id="rId5"/>
    <p:sldLayoutId id="2147483920" r:id="rId6"/>
    <p:sldLayoutId id="2147483885" r:id="rId7"/>
    <p:sldLayoutId id="2147483882" r:id="rId8"/>
    <p:sldLayoutId id="2147483883" r:id="rId9"/>
    <p:sldLayoutId id="2147483884" r:id="rId10"/>
    <p:sldLayoutId id="2147483886" r:id="rId11"/>
    <p:sldLayoutId id="2147483868" r:id="rId12"/>
    <p:sldLayoutId id="2147483871" r:id="rId13"/>
    <p:sldLayoutId id="2147483923" r:id="rId14"/>
    <p:sldLayoutId id="2147483917" r:id="rId15"/>
    <p:sldLayoutId id="2147483922" r:id="rId16"/>
    <p:sldLayoutId id="2147483921" r:id="rId17"/>
    <p:sldLayoutId id="2147483873" r:id="rId18"/>
    <p:sldLayoutId id="2147483870" r:id="rId19"/>
    <p:sldLayoutId id="2147483918" r:id="rId20"/>
    <p:sldLayoutId id="2147483887" r:id="rId21"/>
    <p:sldLayoutId id="2147483912" r:id="rId22"/>
    <p:sldLayoutId id="2147483913" r:id="rId23"/>
    <p:sldLayoutId id="2147483875" r:id="rId24"/>
    <p:sldLayoutId id="2147483876" r:id="rId25"/>
    <p:sldLayoutId id="2147483877" r:id="rId26"/>
    <p:sldLayoutId id="2147483914" r:id="rId27"/>
    <p:sldLayoutId id="2147483878" r:id="rId28"/>
    <p:sldLayoutId id="2147483915" r:id="rId29"/>
    <p:sldLayoutId id="2147483916" r:id="rId3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Font typeface="Arial" panose="020B0604020202020204" pitchFamily="34" charset="0"/>
        <a:buNone/>
        <a:defRPr sz="1600" b="1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395288" indent="-304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—"/>
        <a:tabLst/>
        <a:defRPr sz="1600" b="0" i="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395288" indent="-214313" algn="l" defTabSz="914400" rtl="0" eaLnBrk="1" latinLnBrk="0" hangingPunct="1">
        <a:spcBef>
          <a:spcPts val="0"/>
        </a:spcBef>
        <a:buFont typeface="Open Sans" panose="020B0606030504020204" pitchFamily="34" charset="0"/>
        <a:buChar char="–"/>
        <a:tabLst/>
        <a:defRPr sz="1600" b="0" i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600"/>
        </a:spcBef>
        <a:spcAft>
          <a:spcPts val="300"/>
        </a:spcAft>
        <a:buFont typeface="Symbol" panose="05050102010706020507" pitchFamily="18" charset="2"/>
        <a:buNone/>
        <a:defRPr sz="1400" b="1" i="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i="0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395288" indent="-304800" algn="l" defTabSz="914400" rtl="0" eaLnBrk="1" latinLnBrk="0" hangingPunct="1"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400" b="0" i="0" kern="1200" baseline="0">
          <a:solidFill>
            <a:schemeClr val="accent1"/>
          </a:solidFill>
          <a:latin typeface="+mn-lt"/>
          <a:ea typeface="+mn-ea"/>
          <a:cs typeface="+mn-cs"/>
        </a:defRPr>
      </a:lvl7pPr>
      <a:lvl8pPr marL="396000" marR="0" indent="-2160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SzTx/>
        <a:buFont typeface="Open Sans" panose="020B0606030504020204" pitchFamily="34" charset="0"/>
        <a:buChar char="–"/>
        <a:tabLst/>
        <a:defRPr sz="1400" b="0" i="0" kern="120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540000" indent="-144000" algn="l" defTabSz="914400" rtl="0" eaLnBrk="1" latinLnBrk="0" hangingPunct="1"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b="0" i="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81" userDrawn="1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35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766800" y="3077307"/>
            <a:ext cx="3165738" cy="246221"/>
          </a:xfrm>
        </p:spPr>
        <p:txBody>
          <a:bodyPr/>
          <a:lstStyle/>
          <a:p>
            <a:r>
              <a:rPr lang="en-US" dirty="0"/>
              <a:t>M1107-CMS05 Research Project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66763" y="4060897"/>
            <a:ext cx="6164765" cy="800219"/>
          </a:xfrm>
        </p:spPr>
        <p:txBody>
          <a:bodyPr/>
          <a:lstStyle/>
          <a:p>
            <a:r>
              <a:rPr lang="en-GB" dirty="0"/>
              <a:t>Camera Calibration with a Bar</a:t>
            </a:r>
            <a:br>
              <a:rPr lang="en-GB" dirty="0"/>
            </a:br>
            <a:r>
              <a:rPr lang="en-GB" sz="2000" b="0" dirty="0"/>
              <a:t>Sankar, Rajasekar</a:t>
            </a:r>
            <a:r>
              <a:rPr lang="en-GB" sz="2000" dirty="0"/>
              <a:t> 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766764" y="5094817"/>
            <a:ext cx="4481996" cy="89255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GB" dirty="0"/>
              <a:t>Chair of Machine Learning for Computer Vision</a:t>
            </a:r>
          </a:p>
          <a:p>
            <a:pPr>
              <a:spcAft>
                <a:spcPts val="0"/>
              </a:spcAft>
            </a:pPr>
            <a:r>
              <a:rPr lang="en-GB" dirty="0"/>
              <a:t>Examiner: Prof. Dr. Bjoern Andres </a:t>
            </a:r>
          </a:p>
          <a:p>
            <a:pPr>
              <a:spcAft>
                <a:spcPts val="0"/>
              </a:spcAft>
            </a:pPr>
            <a:r>
              <a:rPr lang="en-GB" dirty="0"/>
              <a:t>Supervisor: Mr. Holger Heidrich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/>
          </p:nvPr>
        </p:nvSpPr>
        <p:spPr>
          <a:xfrm>
            <a:off x="766800" y="3363236"/>
            <a:ext cx="3316229" cy="246221"/>
          </a:xfrm>
        </p:spPr>
        <p:txBody>
          <a:bodyPr/>
          <a:lstStyle/>
          <a:p>
            <a:r>
              <a:rPr lang="en-US" dirty="0"/>
              <a:t>Oral Presentation Research Project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776131" y="6135006"/>
            <a:ext cx="1163780" cy="246221"/>
          </a:xfrm>
        </p:spPr>
        <p:txBody>
          <a:bodyPr/>
          <a:lstStyle/>
          <a:p>
            <a:r>
              <a:rPr lang="de-DE" dirty="0"/>
              <a:t>June 5, 2023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contribution</a:t>
            </a:r>
            <a:br>
              <a:rPr lang="en-US" dirty="0"/>
            </a:br>
            <a:r>
              <a:rPr lang="en-US" b="0" dirty="0"/>
              <a:t>Methodology 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10EAB-3BC8-B5A6-4D10-51D26D416F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t="10647" r="5985" b="7725"/>
          <a:stretch/>
        </p:blipFill>
        <p:spPr>
          <a:xfrm>
            <a:off x="4845496" y="130628"/>
            <a:ext cx="4137403" cy="566368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0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1440000"/>
          </a:xfrm>
        </p:spPr>
        <p:txBody>
          <a:bodyPr/>
          <a:lstStyle/>
          <a:p>
            <a:r>
              <a:rPr lang="en-US" dirty="0"/>
              <a:t>Conceptual contribution</a:t>
            </a:r>
            <a:br>
              <a:rPr lang="en-US" dirty="0"/>
            </a:br>
            <a:r>
              <a:rPr lang="en-US" b="0" dirty="0"/>
              <a:t>Experimental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587BE-4C5F-D45A-8317-A2F3C6825DF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69" y="3128046"/>
            <a:ext cx="2607890" cy="144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5B07B-3DC8-746F-59DD-D67242CAB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r="27365" b="7008"/>
          <a:stretch/>
        </p:blipFill>
        <p:spPr>
          <a:xfrm>
            <a:off x="5346440" y="1056928"/>
            <a:ext cx="1867571" cy="1763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FC5CB-3796-3723-803E-9596EF663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8" r="26373"/>
          <a:stretch/>
        </p:blipFill>
        <p:spPr>
          <a:xfrm>
            <a:off x="7232673" y="1266384"/>
            <a:ext cx="1867571" cy="1344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A6FF69-61A2-F41B-334B-ADD091292F06}"/>
              </a:ext>
            </a:extLst>
          </p:cNvPr>
          <p:cNvSpPr txBox="1"/>
          <p:nvPr/>
        </p:nvSpPr>
        <p:spPr>
          <a:xfrm>
            <a:off x="1007706" y="2254145"/>
            <a:ext cx="2155372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1400" dirty="0" err="1">
              <a:solidFill>
                <a:schemeClr val="accent1"/>
              </a:solidFill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F61EC83-9768-E4A0-34A0-26480106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979953"/>
              </p:ext>
            </p:extLst>
          </p:nvPr>
        </p:nvGraphicFramePr>
        <p:xfrm>
          <a:off x="184225" y="1266384"/>
          <a:ext cx="5143553" cy="2479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565">
                  <a:extLst>
                    <a:ext uri="{9D8B030D-6E8A-4147-A177-3AD203B41FA5}">
                      <a16:colId xmlns:a16="http://schemas.microsoft.com/office/drawing/2014/main" val="2049619511"/>
                    </a:ext>
                  </a:extLst>
                </a:gridCol>
                <a:gridCol w="1913087">
                  <a:extLst>
                    <a:ext uri="{9D8B030D-6E8A-4147-A177-3AD203B41FA5}">
                      <a16:colId xmlns:a16="http://schemas.microsoft.com/office/drawing/2014/main" val="3508750316"/>
                    </a:ext>
                  </a:extLst>
                </a:gridCol>
                <a:gridCol w="2130901">
                  <a:extLst>
                    <a:ext uri="{9D8B030D-6E8A-4147-A177-3AD203B41FA5}">
                      <a16:colId xmlns:a16="http://schemas.microsoft.com/office/drawing/2014/main" val="3910771464"/>
                    </a:ext>
                  </a:extLst>
                </a:gridCol>
              </a:tblGrid>
              <a:tr h="338436">
                <a:tc>
                  <a:txBody>
                    <a:bodyPr/>
                    <a:lstStyle/>
                    <a:p>
                      <a:r>
                        <a:rPr lang="en-GB" sz="1200" dirty="0"/>
                        <a:t>Specifications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Trust 17318 </a:t>
                      </a:r>
                      <a:r>
                        <a:rPr lang="en-GB" sz="1200" dirty="0" err="1"/>
                        <a:t>Cuby</a:t>
                      </a:r>
                      <a:r>
                        <a:rPr lang="en-GB" sz="1200" dirty="0"/>
                        <a:t> webcam 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Dicota</a:t>
                      </a:r>
                      <a:r>
                        <a:rPr lang="en-GB" sz="1200" dirty="0"/>
                        <a:t> Webcam PRO Plus </a:t>
                      </a:r>
                      <a:endParaRPr lang="en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0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/>
                        <a:t>Resolution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HD 720p (1280x720) 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Full HD 1080p   (1920x1080)</a:t>
                      </a:r>
                    </a:p>
                    <a:p>
                      <a:endParaRPr lang="en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431523"/>
                  </a:ext>
                </a:extLst>
              </a:tr>
              <a:tr h="308257">
                <a:tc>
                  <a:txBody>
                    <a:bodyPr/>
                    <a:lstStyle/>
                    <a:p>
                      <a:r>
                        <a:rPr lang="en-GB" sz="1200" dirty="0"/>
                        <a:t>Frame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30 fps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30 fps</a:t>
                      </a:r>
                      <a:endParaRPr lang="en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047014"/>
                  </a:ext>
                </a:extLst>
              </a:tr>
              <a:tr h="308257">
                <a:tc>
                  <a:txBody>
                    <a:bodyPr/>
                    <a:lstStyle/>
                    <a:p>
                      <a:r>
                        <a:rPr lang="en-GB" sz="1200" dirty="0"/>
                        <a:t>F.O.V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60⁰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60⁰</a:t>
                      </a:r>
                      <a:endParaRPr lang="en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632"/>
                  </a:ext>
                </a:extLst>
              </a:tr>
              <a:tr h="308257">
                <a:tc>
                  <a:txBody>
                    <a:bodyPr/>
                    <a:lstStyle/>
                    <a:p>
                      <a:r>
                        <a:rPr lang="en-GB" sz="1200" dirty="0"/>
                        <a:t>Lens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Fixed focus 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Fixed focus</a:t>
                      </a:r>
                      <a:endParaRPr lang="en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01735"/>
                  </a:ext>
                </a:extLst>
              </a:tr>
              <a:tr h="308257">
                <a:tc>
                  <a:txBody>
                    <a:bodyPr/>
                    <a:lstStyle/>
                    <a:p>
                      <a:r>
                        <a:rPr lang="en-GB" sz="1200" dirty="0"/>
                        <a:t>Sensor (</a:t>
                      </a:r>
                      <a:r>
                        <a:rPr lang="en-GB" sz="1200" dirty="0" err="1"/>
                        <a:t>WxH</a:t>
                      </a:r>
                      <a:r>
                        <a:rPr lang="en-GB" sz="1200" dirty="0"/>
                        <a:t>)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3.0mm x 1.7mm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3.0mm x 1.7mm</a:t>
                      </a:r>
                      <a:endParaRPr lang="en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7029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244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contribution</a:t>
            </a:r>
            <a:br>
              <a:rPr lang="en-US" dirty="0"/>
            </a:br>
            <a:r>
              <a:rPr lang="en-US" b="0" dirty="0"/>
              <a:t>Calibration object 1 – Checker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8F37C-6018-0F6A-E4E2-E0E5A815A9E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385" y="1269709"/>
            <a:ext cx="2400000" cy="180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DD4F6-C432-A421-7A93-4D8C896AC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6" y="1269709"/>
            <a:ext cx="2400000" cy="18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99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contribution</a:t>
            </a:r>
            <a:br>
              <a:rPr lang="en-US" dirty="0"/>
            </a:br>
            <a:r>
              <a:rPr lang="en-US" b="0" dirty="0"/>
              <a:t>Calibration object 2 – Reference bar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72C9E9-C3EA-38F8-1F9F-AA146DE69E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00" y="1588866"/>
            <a:ext cx="3349690" cy="134249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4628C-8896-20FC-18C8-C2853B463AA7}"/>
              </a:ext>
            </a:extLst>
          </p:cNvPr>
          <p:cNvSpPr txBox="1"/>
          <p:nvPr/>
        </p:nvSpPr>
        <p:spPr>
          <a:xfrm>
            <a:off x="541176" y="1588866"/>
            <a:ext cx="51691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The calibration procedure is as follows:[19]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1. Generate dataset of 20 synchronous images by using the Calibration object in different orientations and positions.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2. Extract the image coordinates using the Marker detection algorithm.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3. Extract the object points using the triangulation.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4. Estimate Fundamental matrix.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5. Estimate Essential matrix from fundamental matrix.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6. Estimate the camera pose.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7. Perform linear triangulation.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8. Perform nonlinear triangulation to get the 3D object points.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9. Calculate the mean error and reprojection error.</a:t>
            </a:r>
          </a:p>
          <a:p>
            <a:r>
              <a:rPr lang="en-GB" sz="1400" dirty="0">
                <a:solidFill>
                  <a:schemeClr val="accent1"/>
                </a:solidFill>
              </a:rPr>
              <a:t>10. Apply bundle adjustment: Levenberg-Marquardt Optimization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80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contribution</a:t>
            </a:r>
            <a:br>
              <a:rPr lang="en-US" dirty="0"/>
            </a:br>
            <a:r>
              <a:rPr lang="en-US" b="0" dirty="0"/>
              <a:t>Algorithm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66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contribution</a:t>
            </a:r>
            <a:br>
              <a:rPr lang="en-US" dirty="0"/>
            </a:br>
            <a:r>
              <a:rPr lang="en-US" b="0" dirty="0"/>
              <a:t>Image points for checkerboard pattern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02CAE-26B7-84D5-9950-5B2BBA98786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96" y="1104599"/>
            <a:ext cx="4287918" cy="476435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95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8" y="341833"/>
            <a:ext cx="4032456" cy="812280"/>
          </a:xfrm>
        </p:spPr>
        <p:txBody>
          <a:bodyPr/>
          <a:lstStyle/>
          <a:p>
            <a:r>
              <a:rPr lang="en-US" dirty="0"/>
              <a:t>Empirical contribution</a:t>
            </a:r>
            <a:br>
              <a:rPr lang="en-US" dirty="0"/>
            </a:br>
            <a:r>
              <a:rPr lang="en-US" b="0" dirty="0"/>
              <a:t>Marker ending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2BA9B-F6B6-D451-7E2A-54F8D7E0C33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84" y="1688715"/>
            <a:ext cx="2160000" cy="17402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F632D-BF0A-BBB2-6273-6C6F4C8C0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6" y="1809000"/>
            <a:ext cx="2160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B0FC6-A3CB-ADBD-AA5D-EFE743610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27" y="1714163"/>
            <a:ext cx="2160000" cy="1696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AA627-159C-BB57-35E8-1E0A6E1BB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90" y="1688715"/>
            <a:ext cx="2160000" cy="172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B5ADF-2F5F-3C9A-5E4B-70D79BC2C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997" y="3701878"/>
            <a:ext cx="2160000" cy="1706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68339A-8FB7-D31C-C17A-CB4AA1053B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6" y="3701878"/>
            <a:ext cx="2160000" cy="17068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E6E92-2133-A7DD-659F-1644D606A5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27" y="3709364"/>
            <a:ext cx="2160000" cy="1719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380C6D-3B3B-268F-A179-DA11A9C735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34" y="3700033"/>
            <a:ext cx="2160000" cy="17116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F6A34A-DCEC-C676-08BA-862D849344A9}"/>
              </a:ext>
            </a:extLst>
          </p:cNvPr>
          <p:cNvSpPr txBox="1"/>
          <p:nvPr/>
        </p:nvSpPr>
        <p:spPr>
          <a:xfrm>
            <a:off x="251516" y="3447662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BGR image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356A2-ED59-C9DC-3751-0BAB0E2AAF30}"/>
              </a:ext>
            </a:extLst>
          </p:cNvPr>
          <p:cNvSpPr txBox="1"/>
          <p:nvPr/>
        </p:nvSpPr>
        <p:spPr>
          <a:xfrm>
            <a:off x="2454990" y="3447662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Mask image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5CEA57-AD9D-9643-2F03-2943E36577A4}"/>
              </a:ext>
            </a:extLst>
          </p:cNvPr>
          <p:cNvSpPr txBox="1"/>
          <p:nvPr/>
        </p:nvSpPr>
        <p:spPr>
          <a:xfrm>
            <a:off x="4608734" y="3429000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Dilate image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A7698-83B6-2243-AF96-2C638465A1B4}"/>
              </a:ext>
            </a:extLst>
          </p:cNvPr>
          <p:cNvSpPr txBox="1"/>
          <p:nvPr/>
        </p:nvSpPr>
        <p:spPr>
          <a:xfrm>
            <a:off x="6781140" y="3418629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Erode image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B9C7CA-6BC3-3F3E-090E-C5E99346BE01}"/>
              </a:ext>
            </a:extLst>
          </p:cNvPr>
          <p:cNvSpPr txBox="1"/>
          <p:nvPr/>
        </p:nvSpPr>
        <p:spPr>
          <a:xfrm>
            <a:off x="223523" y="5443369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Dilate closing image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74B447-261A-0168-482F-578388C47590}"/>
              </a:ext>
            </a:extLst>
          </p:cNvPr>
          <p:cNvSpPr txBox="1"/>
          <p:nvPr/>
        </p:nvSpPr>
        <p:spPr>
          <a:xfrm>
            <a:off x="2411516" y="5443369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Mask closing image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E3A927-EFC4-9EA8-0A4F-AFC464A8AACF}"/>
              </a:ext>
            </a:extLst>
          </p:cNvPr>
          <p:cNvSpPr txBox="1"/>
          <p:nvPr/>
        </p:nvSpPr>
        <p:spPr>
          <a:xfrm>
            <a:off x="4614990" y="5443369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Bitwise image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C427F-86C3-3B55-089B-EFB3DE058AD5}"/>
              </a:ext>
            </a:extLst>
          </p:cNvPr>
          <p:cNvSpPr txBox="1"/>
          <p:nvPr/>
        </p:nvSpPr>
        <p:spPr>
          <a:xfrm>
            <a:off x="6796727" y="5447642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Sphere centre</a:t>
            </a:r>
            <a:endParaRPr lang="en-DE" sz="1000" dirty="0" err="1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596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contribution</a:t>
            </a:r>
            <a:br>
              <a:rPr lang="en-US" dirty="0"/>
            </a:br>
            <a:r>
              <a:rPr lang="en-US" b="0" dirty="0"/>
              <a:t>Comparison of marker coordinates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17250-DA71-5149-0ABD-D1EF645BD8D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50" y="1154113"/>
            <a:ext cx="4238957" cy="473350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5D2E3E-4F9D-2946-ED2F-CB7A587FB2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6680" r="7955" b="4444"/>
          <a:stretch/>
        </p:blipFill>
        <p:spPr>
          <a:xfrm>
            <a:off x="111965" y="3032448"/>
            <a:ext cx="4786604" cy="2855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5230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contribution</a:t>
            </a:r>
            <a:br>
              <a:rPr lang="en-US" dirty="0"/>
            </a:br>
            <a:r>
              <a:rPr lang="en-US" b="0" dirty="0"/>
              <a:t>Comparison of camera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F2200-BC6A-6CE2-F35C-69D5248F42B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042691"/>
            <a:ext cx="8461946" cy="17386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C0419-C902-D686-B6DA-6AB720C3E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r="2347" b="9157"/>
          <a:stretch/>
        </p:blipFill>
        <p:spPr>
          <a:xfrm>
            <a:off x="404618" y="4423545"/>
            <a:ext cx="8363677" cy="1775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22745-BD96-CDA4-991B-FCE0376A8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8" y="2729089"/>
            <a:ext cx="8255157" cy="1805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97024A-0F6C-3BCC-40F9-EA189FBE90A0}"/>
              </a:ext>
            </a:extLst>
          </p:cNvPr>
          <p:cNvSpPr txBox="1"/>
          <p:nvPr/>
        </p:nvSpPr>
        <p:spPr>
          <a:xfrm>
            <a:off x="606490" y="2658245"/>
            <a:ext cx="8025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Table  Comparison of camera parameters for different camera system for no of images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FE3D3-18D9-DDC4-65A0-80ADC65C5294}"/>
              </a:ext>
            </a:extLst>
          </p:cNvPr>
          <p:cNvSpPr txBox="1"/>
          <p:nvPr/>
        </p:nvSpPr>
        <p:spPr>
          <a:xfrm>
            <a:off x="606490" y="4359503"/>
            <a:ext cx="8132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Table  Comparison of camera parameters for same camera system for no of images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DB3CD-97EA-25B4-4904-21BD2A7975A2}"/>
              </a:ext>
            </a:extLst>
          </p:cNvPr>
          <p:cNvSpPr txBox="1"/>
          <p:nvPr/>
        </p:nvSpPr>
        <p:spPr>
          <a:xfrm>
            <a:off x="606490" y="6060760"/>
            <a:ext cx="8025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Table  Comparison of camera parameters for optimization for no of images</a:t>
            </a:r>
            <a:endParaRPr lang="en-DE" sz="1000" dirty="0" err="1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88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br>
              <a:rPr lang="en-US" dirty="0"/>
            </a:br>
            <a:r>
              <a:rPr lang="en-US" b="0" dirty="0"/>
              <a:t>of the sample slide deck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278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br>
              <a:rPr lang="en-US" dirty="0"/>
            </a:br>
            <a:r>
              <a:rPr lang="en-US" b="0" dirty="0"/>
              <a:t>of the sample slide deck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Elements</a:t>
            </a:r>
            <a:r>
              <a:rPr lang="en-US" dirty="0"/>
              <a:t> of TU Dresden’s Corporate Design</a:t>
            </a:r>
          </a:p>
          <a:p>
            <a:pPr lvl="2">
              <a:spcBef>
                <a:spcPts val="0"/>
              </a:spcBef>
            </a:pPr>
            <a:r>
              <a:rPr lang="en-US" dirty="0"/>
              <a:t>Logo</a:t>
            </a:r>
          </a:p>
          <a:p>
            <a:pPr lvl="2">
              <a:spcBef>
                <a:spcPts val="0"/>
              </a:spcBef>
            </a:pPr>
            <a:r>
              <a:rPr lang="en-US" dirty="0"/>
              <a:t>Font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Colors</a:t>
            </a:r>
          </a:p>
          <a:p>
            <a:pPr lvl="2">
              <a:spcBef>
                <a:spcPts val="0"/>
              </a:spcBef>
            </a:pPr>
            <a:r>
              <a:rPr lang="en-US" dirty="0"/>
              <a:t>Grid</a:t>
            </a:r>
          </a:p>
          <a:p>
            <a:pPr lvl="1"/>
            <a:r>
              <a:rPr lang="en-US" dirty="0"/>
              <a:t>Save </a:t>
            </a:r>
            <a:r>
              <a:rPr lang="en-US" b="1" dirty="0"/>
              <a:t>template file</a:t>
            </a:r>
          </a:p>
          <a:p>
            <a:pPr lvl="1"/>
            <a:r>
              <a:rPr lang="en-US" b="1" dirty="0"/>
              <a:t>Accessibility</a:t>
            </a:r>
          </a:p>
          <a:p>
            <a:pPr lvl="1"/>
            <a:r>
              <a:rPr lang="en-US" b="1" dirty="0"/>
              <a:t>Second logos</a:t>
            </a:r>
            <a:r>
              <a:rPr lang="en-US" dirty="0"/>
              <a:t> - layout options on title and content slides</a:t>
            </a:r>
          </a:p>
          <a:p>
            <a:pPr lvl="1"/>
            <a:r>
              <a:rPr lang="en-US" b="1" dirty="0"/>
              <a:t>Notes</a:t>
            </a:r>
            <a:r>
              <a:rPr lang="en-US" dirty="0"/>
              <a:t> on working with the presentation template</a:t>
            </a:r>
          </a:p>
          <a:p>
            <a:pPr lvl="1"/>
            <a:r>
              <a:rPr lang="en-US" b="1" dirty="0"/>
              <a:t>Sample pages</a:t>
            </a:r>
            <a:r>
              <a:rPr lang="en-US" dirty="0"/>
              <a:t> with TU Dresden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TU Dresden</a:t>
            </a:r>
          </a:p>
          <a:p>
            <a:pPr lvl="2">
              <a:spcBef>
                <a:spcPts val="0"/>
              </a:spcBef>
            </a:pPr>
            <a:r>
              <a:rPr lang="en-US" dirty="0"/>
              <a:t>Diagrams</a:t>
            </a:r>
          </a:p>
          <a:p>
            <a:pPr lvl="2">
              <a:spcBef>
                <a:spcPts val="0"/>
              </a:spcBef>
            </a:pPr>
            <a:r>
              <a:rPr lang="en-US" dirty="0"/>
              <a:t>Infographics</a:t>
            </a:r>
          </a:p>
          <a:p>
            <a:pPr lvl="2">
              <a:spcBef>
                <a:spcPts val="0"/>
              </a:spcBef>
            </a:pPr>
            <a:r>
              <a:rPr lang="en-US" dirty="0"/>
              <a:t>DRESDEN-concept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b="0" dirty="0"/>
              <a:t>Abstract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Camera calibration – Retrieve information and process target object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Stereo calibrate – Intrinsic and extrinsic parameters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Calibration object – Reference bar of known length with marker endings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Marker identification – Color detection algorithm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Bundle adjustment, LM algorithm minimizing the least square error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Comparison study: Planar pattern, 2 different camera system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58D94-FCA2-45F6-8C93-8FB54E912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73" y="1894794"/>
            <a:ext cx="2619375" cy="2676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20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b="0" dirty="0"/>
              <a:t>Overview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/>
              <a:t>- Hans-Gerd Mass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3A386C8-BC4A-9D64-82DF-52D1D9A9E4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032327"/>
              </p:ext>
            </p:extLst>
          </p:nvPr>
        </p:nvGraphicFramePr>
        <p:xfrm>
          <a:off x="3119535" y="1767049"/>
          <a:ext cx="6096000" cy="368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6786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</a:t>
            </a:r>
            <a:br>
              <a:rPr lang="en-US" dirty="0"/>
            </a:br>
            <a:r>
              <a:rPr lang="en-US" b="0" dirty="0"/>
              <a:t>Notation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0C7078-866E-1271-299D-B4FDC66D17F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54113"/>
            <a:ext cx="4043927" cy="18528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2564-BBBD-4342-D650-57FB137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53" y="3258539"/>
            <a:ext cx="3376769" cy="27808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5773A8-E710-FA09-0676-CE6EEAC7781F}"/>
              </a:ext>
            </a:extLst>
          </p:cNvPr>
          <p:cNvSpPr txBox="1"/>
          <p:nvPr/>
        </p:nvSpPr>
        <p:spPr>
          <a:xfrm>
            <a:off x="5187820" y="3006984"/>
            <a:ext cx="2985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Coordinate system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B62F5-311B-9A1B-ABFE-E5511373D249}"/>
              </a:ext>
            </a:extLst>
          </p:cNvPr>
          <p:cNvSpPr txBox="1"/>
          <p:nvPr/>
        </p:nvSpPr>
        <p:spPr>
          <a:xfrm>
            <a:off x="5340220" y="5916297"/>
            <a:ext cx="2985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Fig Coordinate system</a:t>
            </a:r>
            <a:endParaRPr lang="en-DE" sz="1000" dirty="0" err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C01D1-FA42-9EB1-D408-57BFF1CC5370}"/>
                  </a:ext>
                </a:extLst>
              </p:cNvPr>
              <p:cNvSpPr txBox="1"/>
              <p:nvPr/>
            </p:nvSpPr>
            <p:spPr>
              <a:xfrm>
                <a:off x="1263034" y="1403439"/>
                <a:ext cx="1735495" cy="131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GB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acc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= K[Rt]</a:t>
                </a:r>
                <a:r>
                  <a:rPr lang="en-GB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acc>
                    <m:r>
                      <a:rPr lang="en-GB" sz="1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= [X, Y, Z, 1]</a:t>
                </a:r>
                <a:r>
                  <a:rPr lang="en-GB" sz="1400" baseline="30000" dirty="0">
                    <a:solidFill>
                      <a:schemeClr val="tx1"/>
                    </a:solidFill>
                  </a:rPr>
                  <a:t>T</a:t>
                </a:r>
                <a:endParaRPr lang="en-GB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= [u, v, 1]</a:t>
                </a:r>
                <a:r>
                  <a:rPr lang="en-GB" sz="1400" baseline="30000" dirty="0">
                    <a:solidFill>
                      <a:schemeClr val="tx1"/>
                    </a:solidFill>
                  </a:rPr>
                  <a:t>T</a:t>
                </a:r>
              </a:p>
              <a:p>
                <a:r>
                  <a:rPr lang="en-GB" sz="1400" dirty="0">
                    <a:solidFill>
                      <a:schemeClr val="tx1"/>
                    </a:solidFill>
                  </a:rPr>
                  <a:t>M = [X, Y, Z]</a:t>
                </a:r>
                <a:r>
                  <a:rPr lang="en-GB" sz="1400" baseline="30000" dirty="0">
                    <a:solidFill>
                      <a:schemeClr val="tx1"/>
                    </a:solidFill>
                  </a:rPr>
                  <a:t>T</a:t>
                </a:r>
              </a:p>
              <a:p>
                <a:r>
                  <a:rPr lang="en-GB" sz="1400" dirty="0">
                    <a:solidFill>
                      <a:schemeClr val="tx1"/>
                    </a:solidFill>
                  </a:rPr>
                  <a:t>m = [u, v]</a:t>
                </a:r>
                <a:r>
                  <a:rPr lang="en-GB" sz="1400" baseline="30000" dirty="0">
                    <a:solidFill>
                      <a:schemeClr val="tx1"/>
                    </a:solidFill>
                  </a:rPr>
                  <a:t>T</a:t>
                </a:r>
              </a:p>
              <a:p>
                <a:endParaRPr lang="en-GB" sz="14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C01D1-FA42-9EB1-D408-57BFF1CC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034" y="1403439"/>
                <a:ext cx="1735495" cy="1318566"/>
              </a:xfrm>
              <a:prstGeom prst="rect">
                <a:avLst/>
              </a:prstGeom>
              <a:blipFill>
                <a:blip r:embed="rId5"/>
                <a:stretch>
                  <a:fillRect l="-1053" t="-9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1F63316-5817-266C-81F7-280864D6F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50" y="2906985"/>
            <a:ext cx="1691787" cy="10440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</a:t>
            </a:r>
            <a:br>
              <a:rPr lang="en-US" dirty="0"/>
            </a:br>
            <a:r>
              <a:rPr lang="en-US" b="0" dirty="0"/>
              <a:t>Stereo geometry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A2CCE-6F8A-3C38-F39A-6C10E154930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71" y="1391008"/>
            <a:ext cx="2038117" cy="21079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CE2DA2-6EF9-F58E-A350-D3CCCEC3EA34}"/>
                  </a:ext>
                </a:extLst>
              </p:cNvPr>
              <p:cNvSpPr txBox="1"/>
              <p:nvPr/>
            </p:nvSpPr>
            <p:spPr>
              <a:xfrm>
                <a:off x="1259633" y="2444994"/>
                <a:ext cx="1567543" cy="80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tx1"/>
                    </a:solidFill>
                  </a:rPr>
                  <a:t>∥(A − B)∥ = L</a:t>
                </a:r>
              </a:p>
              <a:p>
                <a:r>
                  <a:rPr lang="en-GB" sz="1600" dirty="0">
                    <a:solidFill>
                      <a:schemeClr val="tx1"/>
                    </a:solidFill>
                  </a:rPr>
                  <a:t>Z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box>
                  </m:oMath>
                </a14:m>
                <a:endParaRPr lang="en-GB" sz="1400" dirty="0">
                  <a:solidFill>
                    <a:schemeClr val="tx1"/>
                  </a:solidFill>
                </a:endParaRPr>
              </a:p>
              <a:p>
                <a:r>
                  <a:rPr lang="en-GB" sz="1400" dirty="0"/>
                  <a:t>E = T x R</a:t>
                </a:r>
                <a:endParaRPr lang="en-DE" sz="14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CE2DA2-6EF9-F58E-A350-D3CCCEC3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3" y="2444994"/>
                <a:ext cx="1567543" cy="804707"/>
              </a:xfrm>
              <a:prstGeom prst="rect">
                <a:avLst/>
              </a:prstGeom>
              <a:blipFill>
                <a:blip r:embed="rId4"/>
                <a:stretch>
                  <a:fillRect l="-2335" t="-2273" b="-6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14B80E-6235-CAC9-4177-814FD4CB7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35" y="3810344"/>
            <a:ext cx="3055885" cy="1028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4CC378-F24D-7AFD-BE86-38891D88D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30" y="3020133"/>
            <a:ext cx="2972058" cy="998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85927-76E0-B2DC-1FE1-BFA5FEF62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93" y="1465477"/>
            <a:ext cx="3619814" cy="1089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76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r>
              <a:rPr lang="en-US" b="0" dirty="0"/>
              <a:t>Problem definition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A06D2-5654-F914-9B27-E6A1FAEC5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4" y="1687665"/>
            <a:ext cx="2619375" cy="2676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408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r>
              <a:rPr lang="en-US" b="0" dirty="0"/>
              <a:t>Methodology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04D83-C077-B16C-E712-3943F53CA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76" y="2643154"/>
            <a:ext cx="4945669" cy="1571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745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2160000"/>
          </a:xfrm>
        </p:spPr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r>
              <a:rPr lang="en-US" b="0" dirty="0"/>
              <a:t>Challenges faced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9C51D-3B05-0B5E-B788-0C03E944DC8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19" y="1148411"/>
            <a:ext cx="2071604" cy="180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E27C5-C735-AEB9-BA32-C5C33E35B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19" y="3308411"/>
            <a:ext cx="2071604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DB72B-6031-7E2C-C29B-64735F0877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1"/>
          <a:stretch/>
        </p:blipFill>
        <p:spPr>
          <a:xfrm>
            <a:off x="4881352" y="1148411"/>
            <a:ext cx="2071605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F94A9-D123-1FC7-B491-2324C72AB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56" y="3310001"/>
            <a:ext cx="1862201" cy="18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22870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2.04_TUD_PPT_4zu3_Vorlage_ENG.potx" id="{100DC31D-F29D-4643-B30E-3DA72CB2B70D}" vid="{B6487D4E-E2B5-4699-BB98-1CACD597E9E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Camera calibration with reference bar</Template>
  <TotalTime>0</TotalTime>
  <Words>544</Words>
  <Application>Microsoft Office PowerPoint</Application>
  <PresentationFormat>On-screen Show (4:3)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Cambria Math</vt:lpstr>
      <vt:lpstr>Open Sans</vt:lpstr>
      <vt:lpstr>Calibri</vt:lpstr>
      <vt:lpstr>Wingdings</vt:lpstr>
      <vt:lpstr>Symbol</vt:lpstr>
      <vt:lpstr>TUD_2018</vt:lpstr>
      <vt:lpstr>Camera Calibration with a Bar Sankar, Rajasekar </vt:lpstr>
      <vt:lpstr>Contents of the sample slide deck</vt:lpstr>
      <vt:lpstr>Introduction Abstract</vt:lpstr>
      <vt:lpstr>Introduction Overview</vt:lpstr>
      <vt:lpstr>Preliminaries Notation</vt:lpstr>
      <vt:lpstr>Preliminaries Stereo geometry</vt:lpstr>
      <vt:lpstr>Problem statement Problem definition</vt:lpstr>
      <vt:lpstr>Problem statement Methodology</vt:lpstr>
      <vt:lpstr>Problem statement Challenges faced</vt:lpstr>
      <vt:lpstr>Conceptual contribution Methodology flowchart</vt:lpstr>
      <vt:lpstr>Conceptual contribution Experimental setup</vt:lpstr>
      <vt:lpstr>Conceptual contribution Calibration object 1 – Checker board</vt:lpstr>
      <vt:lpstr>Conceptual contribution Calibration object 2 – Reference bar</vt:lpstr>
      <vt:lpstr>Conceptual contribution Algorithm</vt:lpstr>
      <vt:lpstr>Empirical contribution Image points for checkerboard pattern</vt:lpstr>
      <vt:lpstr>Empirical contribution Marker ending detection</vt:lpstr>
      <vt:lpstr>Empirical contribution Comparison of marker coordinates</vt:lpstr>
      <vt:lpstr>Empirical contribution Comparison of camera parameters</vt:lpstr>
      <vt:lpstr>Contents of the sample slide deck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Calibration with a Bar  </dc:title>
  <dc:creator>rajasekar s</dc:creator>
  <cp:lastModifiedBy>rajasekar s</cp:lastModifiedBy>
  <cp:revision>1</cp:revision>
  <dcterms:created xsi:type="dcterms:W3CDTF">2023-06-02T13:22:52Z</dcterms:created>
  <dcterms:modified xsi:type="dcterms:W3CDTF">2023-06-04T04:11:55Z</dcterms:modified>
</cp:coreProperties>
</file>